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handoutMasterIdLst>
    <p:handoutMasterId r:id="rId47"/>
  </p:handoutMasterIdLst>
  <p:sldIdLst>
    <p:sldId id="260" r:id="rId2"/>
    <p:sldId id="261" r:id="rId3"/>
    <p:sldId id="294" r:id="rId4"/>
    <p:sldId id="328" r:id="rId5"/>
    <p:sldId id="293" r:id="rId6"/>
    <p:sldId id="331" r:id="rId7"/>
    <p:sldId id="332" r:id="rId8"/>
    <p:sldId id="333" r:id="rId9"/>
    <p:sldId id="343" r:id="rId10"/>
    <p:sldId id="330" r:id="rId11"/>
    <p:sldId id="283" r:id="rId12"/>
    <p:sldId id="329" r:id="rId13"/>
    <p:sldId id="344" r:id="rId14"/>
    <p:sldId id="335" r:id="rId15"/>
    <p:sldId id="334" r:id="rId16"/>
    <p:sldId id="314" r:id="rId17"/>
    <p:sldId id="339" r:id="rId18"/>
    <p:sldId id="299" r:id="rId19"/>
    <p:sldId id="341" r:id="rId20"/>
    <p:sldId id="336" r:id="rId21"/>
    <p:sldId id="338" r:id="rId22"/>
    <p:sldId id="337" r:id="rId23"/>
    <p:sldId id="345" r:id="rId24"/>
    <p:sldId id="312" r:id="rId25"/>
    <p:sldId id="300" r:id="rId26"/>
    <p:sldId id="310" r:id="rId27"/>
    <p:sldId id="316" r:id="rId28"/>
    <p:sldId id="301" r:id="rId29"/>
    <p:sldId id="320" r:id="rId30"/>
    <p:sldId id="313" r:id="rId31"/>
    <p:sldId id="324" r:id="rId32"/>
    <p:sldId id="302" r:id="rId33"/>
    <p:sldId id="319" r:id="rId34"/>
    <p:sldId id="311" r:id="rId35"/>
    <p:sldId id="315" r:id="rId36"/>
    <p:sldId id="317" r:id="rId37"/>
    <p:sldId id="323" r:id="rId38"/>
    <p:sldId id="318" r:id="rId39"/>
    <p:sldId id="321" r:id="rId40"/>
    <p:sldId id="340" r:id="rId41"/>
    <p:sldId id="265" r:id="rId42"/>
    <p:sldId id="342" r:id="rId43"/>
    <p:sldId id="347" r:id="rId44"/>
    <p:sldId id="346" r:id="rId4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923" autoAdjust="0"/>
  </p:normalViewPr>
  <p:slideViewPr>
    <p:cSldViewPr snapToGrid="0">
      <p:cViewPr varScale="1">
        <p:scale>
          <a:sx n="57" d="100"/>
          <a:sy n="57" d="100"/>
        </p:scale>
        <p:origin x="1016" y="20"/>
      </p:cViewPr>
      <p:guideLst/>
    </p:cSldViewPr>
  </p:slideViewPr>
  <p:notesTextViewPr>
    <p:cViewPr>
      <p:scale>
        <a:sx n="1" d="1"/>
        <a:sy n="1" d="1"/>
      </p:scale>
      <p:origin x="0" y="0"/>
    </p:cViewPr>
  </p:notesTextViewPr>
  <p:sorterViewPr>
    <p:cViewPr>
      <p:scale>
        <a:sx n="66" d="100"/>
        <a:sy n="66" d="100"/>
      </p:scale>
      <p:origin x="0" y="-42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30">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7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D8DF46-139F-4BD4-8619-29BA6751ABAD}" type="doc">
      <dgm:prSet loTypeId="urn:microsoft.com/office/officeart/2008/layout/LinedList" loCatId="list" qsTypeId="urn:microsoft.com/office/officeart/2005/8/quickstyle/simple2#15" qsCatId="simple" csTypeId="urn:microsoft.com/office/officeart/2005/8/colors/colorful2#30" csCatId="colorful" phldr="1"/>
      <dgm:spPr/>
      <dgm:t>
        <a:bodyPr/>
        <a:lstStyle/>
        <a:p>
          <a:endParaRPr lang="en-US"/>
        </a:p>
      </dgm:t>
    </dgm:pt>
    <dgm:pt modelId="{5D534079-7474-4D61-9232-D7D3C14F8BED}">
      <dgm:prSet/>
      <dgm:spPr/>
      <dgm:t>
        <a:bodyPr/>
        <a:lstStyle/>
        <a:p>
          <a:r>
            <a:rPr lang="en-US"/>
            <a:t>1) time for rest, renewal and striking different contemplative rhythms of daily life, </a:t>
          </a:r>
        </a:p>
      </dgm:t>
    </dgm:pt>
    <dgm:pt modelId="{C2C66FD3-01E4-4287-AD42-2096B837EAA6}" type="parTrans" cxnId="{0C52CC44-340F-4FD5-A6B9-6E5AE927010C}">
      <dgm:prSet/>
      <dgm:spPr/>
      <dgm:t>
        <a:bodyPr/>
        <a:lstStyle/>
        <a:p>
          <a:endParaRPr lang="en-US"/>
        </a:p>
      </dgm:t>
    </dgm:pt>
    <dgm:pt modelId="{F2417C0B-FA3F-42AB-B74A-53C5ADE6AE32}" type="sibTrans" cxnId="{0C52CC44-340F-4FD5-A6B9-6E5AE927010C}">
      <dgm:prSet/>
      <dgm:spPr/>
      <dgm:t>
        <a:bodyPr/>
        <a:lstStyle/>
        <a:p>
          <a:endParaRPr lang="en-US"/>
        </a:p>
      </dgm:t>
    </dgm:pt>
    <dgm:pt modelId="{3CC001FF-F397-45D0-8BB6-4B9F4A43F48C}">
      <dgm:prSet/>
      <dgm:spPr/>
      <dgm:t>
        <a:bodyPr/>
        <a:lstStyle/>
        <a:p>
          <a:r>
            <a:rPr lang="en-US" dirty="0"/>
            <a:t>2) exploring the familial and generational contexts which have shaped my life and my spouse’s, and our siblings and children in known and largely unknown ways, and </a:t>
          </a:r>
        </a:p>
      </dgm:t>
    </dgm:pt>
    <dgm:pt modelId="{A6C2CCEA-4766-4EFD-8C7E-3F369A9E8D48}" type="parTrans" cxnId="{6A2FD1DB-EE62-4810-8340-1A1C69607C96}">
      <dgm:prSet/>
      <dgm:spPr/>
      <dgm:t>
        <a:bodyPr/>
        <a:lstStyle/>
        <a:p>
          <a:endParaRPr lang="en-US"/>
        </a:p>
      </dgm:t>
    </dgm:pt>
    <dgm:pt modelId="{BBDB3C33-0558-48F8-8BB3-A54F422916E8}" type="sibTrans" cxnId="{6A2FD1DB-EE62-4810-8340-1A1C69607C96}">
      <dgm:prSet/>
      <dgm:spPr/>
      <dgm:t>
        <a:bodyPr/>
        <a:lstStyle/>
        <a:p>
          <a:endParaRPr lang="en-US"/>
        </a:p>
      </dgm:t>
    </dgm:pt>
    <dgm:pt modelId="{B5388C51-0730-4051-8933-55ECFE539BC3}">
      <dgm:prSet/>
      <dgm:spPr/>
      <dgm:t>
        <a:bodyPr/>
        <a:lstStyle/>
        <a:p>
          <a:r>
            <a:rPr lang="en-US"/>
            <a:t>3) diving more deeply into congregational systems to better understand some of the patterns of growth cycles, conflict, and disruptive leave-taking with an eye toward my own retirement in 4-6 years as an opportunity for life-giving transition and good things for the cathedral parish.</a:t>
          </a:r>
        </a:p>
      </dgm:t>
    </dgm:pt>
    <dgm:pt modelId="{4179A017-D0D9-4B75-97B6-132A61BE1C19}" type="parTrans" cxnId="{45029145-B6FC-4A59-AC14-8A72A4D9372F}">
      <dgm:prSet/>
      <dgm:spPr/>
      <dgm:t>
        <a:bodyPr/>
        <a:lstStyle/>
        <a:p>
          <a:endParaRPr lang="en-US"/>
        </a:p>
      </dgm:t>
    </dgm:pt>
    <dgm:pt modelId="{AF92AF31-A3C8-4814-A79C-57CFEDE2C5F2}" type="sibTrans" cxnId="{45029145-B6FC-4A59-AC14-8A72A4D9372F}">
      <dgm:prSet/>
      <dgm:spPr/>
      <dgm:t>
        <a:bodyPr/>
        <a:lstStyle/>
        <a:p>
          <a:endParaRPr lang="en-US"/>
        </a:p>
      </dgm:t>
    </dgm:pt>
    <dgm:pt modelId="{AB60DF20-B3EF-4658-8335-2E4F4A2F47B6}" type="pres">
      <dgm:prSet presAssocID="{5CD8DF46-139F-4BD4-8619-29BA6751ABAD}" presName="vert0" presStyleCnt="0">
        <dgm:presLayoutVars>
          <dgm:dir/>
          <dgm:animOne val="branch"/>
          <dgm:animLvl val="lvl"/>
        </dgm:presLayoutVars>
      </dgm:prSet>
      <dgm:spPr/>
    </dgm:pt>
    <dgm:pt modelId="{A9CCB8E5-47C0-474B-953A-EFB209B8D26F}" type="pres">
      <dgm:prSet presAssocID="{5D534079-7474-4D61-9232-D7D3C14F8BED}" presName="thickLine" presStyleLbl="alignNode1" presStyleIdx="0" presStyleCnt="3"/>
      <dgm:spPr/>
    </dgm:pt>
    <dgm:pt modelId="{C5EBCA0E-CB89-46B5-A8B0-FC874B11B429}" type="pres">
      <dgm:prSet presAssocID="{5D534079-7474-4D61-9232-D7D3C14F8BED}" presName="horz1" presStyleCnt="0"/>
      <dgm:spPr/>
    </dgm:pt>
    <dgm:pt modelId="{5604A286-5A98-4F6D-AB7D-B20D367DEBFE}" type="pres">
      <dgm:prSet presAssocID="{5D534079-7474-4D61-9232-D7D3C14F8BED}" presName="tx1" presStyleLbl="revTx" presStyleIdx="0" presStyleCnt="3"/>
      <dgm:spPr/>
    </dgm:pt>
    <dgm:pt modelId="{1C4D8269-6929-44D9-979F-BFF5E54DFDDB}" type="pres">
      <dgm:prSet presAssocID="{5D534079-7474-4D61-9232-D7D3C14F8BED}" presName="vert1" presStyleCnt="0"/>
      <dgm:spPr/>
    </dgm:pt>
    <dgm:pt modelId="{4CE3B22F-A46F-4379-8EB6-B086E596C948}" type="pres">
      <dgm:prSet presAssocID="{3CC001FF-F397-45D0-8BB6-4B9F4A43F48C}" presName="thickLine" presStyleLbl="alignNode1" presStyleIdx="1" presStyleCnt="3"/>
      <dgm:spPr/>
    </dgm:pt>
    <dgm:pt modelId="{09284A40-D8B7-4E3C-A617-FE87F13CC423}" type="pres">
      <dgm:prSet presAssocID="{3CC001FF-F397-45D0-8BB6-4B9F4A43F48C}" presName="horz1" presStyleCnt="0"/>
      <dgm:spPr/>
    </dgm:pt>
    <dgm:pt modelId="{62A5A872-FEA2-494D-80B6-69118FD814AB}" type="pres">
      <dgm:prSet presAssocID="{3CC001FF-F397-45D0-8BB6-4B9F4A43F48C}" presName="tx1" presStyleLbl="revTx" presStyleIdx="1" presStyleCnt="3"/>
      <dgm:spPr/>
    </dgm:pt>
    <dgm:pt modelId="{55E3E8AA-1C76-49E1-A873-6C4C37674EC7}" type="pres">
      <dgm:prSet presAssocID="{3CC001FF-F397-45D0-8BB6-4B9F4A43F48C}" presName="vert1" presStyleCnt="0"/>
      <dgm:spPr/>
    </dgm:pt>
    <dgm:pt modelId="{F1290779-21FC-4631-B6BE-D0CA3237F436}" type="pres">
      <dgm:prSet presAssocID="{B5388C51-0730-4051-8933-55ECFE539BC3}" presName="thickLine" presStyleLbl="alignNode1" presStyleIdx="2" presStyleCnt="3"/>
      <dgm:spPr/>
    </dgm:pt>
    <dgm:pt modelId="{117B0FF9-EA53-483E-81B1-EB5F73F25F97}" type="pres">
      <dgm:prSet presAssocID="{B5388C51-0730-4051-8933-55ECFE539BC3}" presName="horz1" presStyleCnt="0"/>
      <dgm:spPr/>
    </dgm:pt>
    <dgm:pt modelId="{9E9B6718-07F7-4B9D-8EB7-B4E6BB64EB4E}" type="pres">
      <dgm:prSet presAssocID="{B5388C51-0730-4051-8933-55ECFE539BC3}" presName="tx1" presStyleLbl="revTx" presStyleIdx="2" presStyleCnt="3"/>
      <dgm:spPr/>
    </dgm:pt>
    <dgm:pt modelId="{ED6C48A3-364F-49CA-9306-94D80B43D17D}" type="pres">
      <dgm:prSet presAssocID="{B5388C51-0730-4051-8933-55ECFE539BC3}" presName="vert1" presStyleCnt="0"/>
      <dgm:spPr/>
    </dgm:pt>
  </dgm:ptLst>
  <dgm:cxnLst>
    <dgm:cxn modelId="{1376BF29-1D63-4F0D-8667-1D3CA60C43E5}" type="presOf" srcId="{5CD8DF46-139F-4BD4-8619-29BA6751ABAD}" destId="{AB60DF20-B3EF-4658-8335-2E4F4A2F47B6}" srcOrd="0" destOrd="0" presId="urn:microsoft.com/office/officeart/2008/layout/LinedList"/>
    <dgm:cxn modelId="{545EFB5E-72C1-44AE-AA39-19F3A4BC5165}" type="presOf" srcId="{3CC001FF-F397-45D0-8BB6-4B9F4A43F48C}" destId="{62A5A872-FEA2-494D-80B6-69118FD814AB}" srcOrd="0" destOrd="0" presId="urn:microsoft.com/office/officeart/2008/layout/LinedList"/>
    <dgm:cxn modelId="{0C52CC44-340F-4FD5-A6B9-6E5AE927010C}" srcId="{5CD8DF46-139F-4BD4-8619-29BA6751ABAD}" destId="{5D534079-7474-4D61-9232-D7D3C14F8BED}" srcOrd="0" destOrd="0" parTransId="{C2C66FD3-01E4-4287-AD42-2096B837EAA6}" sibTransId="{F2417C0B-FA3F-42AB-B74A-53C5ADE6AE32}"/>
    <dgm:cxn modelId="{45029145-B6FC-4A59-AC14-8A72A4D9372F}" srcId="{5CD8DF46-139F-4BD4-8619-29BA6751ABAD}" destId="{B5388C51-0730-4051-8933-55ECFE539BC3}" srcOrd="2" destOrd="0" parTransId="{4179A017-D0D9-4B75-97B6-132A61BE1C19}" sibTransId="{AF92AF31-A3C8-4814-A79C-57CFEDE2C5F2}"/>
    <dgm:cxn modelId="{C1F29145-05E6-4200-9EF0-2142B20F5D25}" type="presOf" srcId="{B5388C51-0730-4051-8933-55ECFE539BC3}" destId="{9E9B6718-07F7-4B9D-8EB7-B4E6BB64EB4E}" srcOrd="0" destOrd="0" presId="urn:microsoft.com/office/officeart/2008/layout/LinedList"/>
    <dgm:cxn modelId="{07C6E396-83B1-4553-B6AC-34FA19CEC7A6}" type="presOf" srcId="{5D534079-7474-4D61-9232-D7D3C14F8BED}" destId="{5604A286-5A98-4F6D-AB7D-B20D367DEBFE}" srcOrd="0" destOrd="0" presId="urn:microsoft.com/office/officeart/2008/layout/LinedList"/>
    <dgm:cxn modelId="{6A2FD1DB-EE62-4810-8340-1A1C69607C96}" srcId="{5CD8DF46-139F-4BD4-8619-29BA6751ABAD}" destId="{3CC001FF-F397-45D0-8BB6-4B9F4A43F48C}" srcOrd="1" destOrd="0" parTransId="{A6C2CCEA-4766-4EFD-8C7E-3F369A9E8D48}" sibTransId="{BBDB3C33-0558-48F8-8BB3-A54F422916E8}"/>
    <dgm:cxn modelId="{9F35D910-078B-4080-89AA-856EF004778F}" type="presParOf" srcId="{AB60DF20-B3EF-4658-8335-2E4F4A2F47B6}" destId="{A9CCB8E5-47C0-474B-953A-EFB209B8D26F}" srcOrd="0" destOrd="0" presId="urn:microsoft.com/office/officeart/2008/layout/LinedList"/>
    <dgm:cxn modelId="{67C26F5B-C9D6-454F-BAE1-D62BBDF98940}" type="presParOf" srcId="{AB60DF20-B3EF-4658-8335-2E4F4A2F47B6}" destId="{C5EBCA0E-CB89-46B5-A8B0-FC874B11B429}" srcOrd="1" destOrd="0" presId="urn:microsoft.com/office/officeart/2008/layout/LinedList"/>
    <dgm:cxn modelId="{CE456494-9C4B-4648-8F9B-2CD35CDB3E69}" type="presParOf" srcId="{C5EBCA0E-CB89-46B5-A8B0-FC874B11B429}" destId="{5604A286-5A98-4F6D-AB7D-B20D367DEBFE}" srcOrd="0" destOrd="0" presId="urn:microsoft.com/office/officeart/2008/layout/LinedList"/>
    <dgm:cxn modelId="{820C215E-59FC-42F4-A345-2AABD7E7068F}" type="presParOf" srcId="{C5EBCA0E-CB89-46B5-A8B0-FC874B11B429}" destId="{1C4D8269-6929-44D9-979F-BFF5E54DFDDB}" srcOrd="1" destOrd="0" presId="urn:microsoft.com/office/officeart/2008/layout/LinedList"/>
    <dgm:cxn modelId="{4F7361D3-B5C5-48C1-A221-9059C711AE97}" type="presParOf" srcId="{AB60DF20-B3EF-4658-8335-2E4F4A2F47B6}" destId="{4CE3B22F-A46F-4379-8EB6-B086E596C948}" srcOrd="2" destOrd="0" presId="urn:microsoft.com/office/officeart/2008/layout/LinedList"/>
    <dgm:cxn modelId="{F8082472-6B5A-4FBB-B9EC-A658704E037D}" type="presParOf" srcId="{AB60DF20-B3EF-4658-8335-2E4F4A2F47B6}" destId="{09284A40-D8B7-4E3C-A617-FE87F13CC423}" srcOrd="3" destOrd="0" presId="urn:microsoft.com/office/officeart/2008/layout/LinedList"/>
    <dgm:cxn modelId="{14F4E916-AC31-4281-A84A-4396367337E4}" type="presParOf" srcId="{09284A40-D8B7-4E3C-A617-FE87F13CC423}" destId="{62A5A872-FEA2-494D-80B6-69118FD814AB}" srcOrd="0" destOrd="0" presId="urn:microsoft.com/office/officeart/2008/layout/LinedList"/>
    <dgm:cxn modelId="{A9906B6D-2026-4953-8C02-AF128ACEEE23}" type="presParOf" srcId="{09284A40-D8B7-4E3C-A617-FE87F13CC423}" destId="{55E3E8AA-1C76-49E1-A873-6C4C37674EC7}" srcOrd="1" destOrd="0" presId="urn:microsoft.com/office/officeart/2008/layout/LinedList"/>
    <dgm:cxn modelId="{8D2698D5-3D9F-47F6-9829-827FBD5091FC}" type="presParOf" srcId="{AB60DF20-B3EF-4658-8335-2E4F4A2F47B6}" destId="{F1290779-21FC-4631-B6BE-D0CA3237F436}" srcOrd="4" destOrd="0" presId="urn:microsoft.com/office/officeart/2008/layout/LinedList"/>
    <dgm:cxn modelId="{C5C0B847-175A-42F5-8312-D3D7421F201E}" type="presParOf" srcId="{AB60DF20-B3EF-4658-8335-2E4F4A2F47B6}" destId="{117B0FF9-EA53-483E-81B1-EB5F73F25F97}" srcOrd="5" destOrd="0" presId="urn:microsoft.com/office/officeart/2008/layout/LinedList"/>
    <dgm:cxn modelId="{FB298592-1DF0-48A5-B6D8-14BEFA444BDF}" type="presParOf" srcId="{117B0FF9-EA53-483E-81B1-EB5F73F25F97}" destId="{9E9B6718-07F7-4B9D-8EB7-B4E6BB64EB4E}" srcOrd="0" destOrd="0" presId="urn:microsoft.com/office/officeart/2008/layout/LinedList"/>
    <dgm:cxn modelId="{8E2B83A1-E45C-4B7D-8641-B83D6C8B3FD9}" type="presParOf" srcId="{117B0FF9-EA53-483E-81B1-EB5F73F25F97}" destId="{ED6C48A3-364F-49CA-9306-94D80B43D17D}"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D8DF46-139F-4BD4-8619-29BA6751ABAD}" type="doc">
      <dgm:prSet loTypeId="urn:microsoft.com/office/officeart/2005/8/layout/vList2" loCatId="list" qsTypeId="urn:microsoft.com/office/officeart/2005/8/quickstyle/simple2#12" qsCatId="simple" csTypeId="urn:microsoft.com/office/officeart/2005/8/colors/colorful1#19" csCatId="colorful" phldr="1"/>
      <dgm:spPr/>
      <dgm:t>
        <a:bodyPr/>
        <a:lstStyle/>
        <a:p>
          <a:endParaRPr lang="en-US"/>
        </a:p>
      </dgm:t>
    </dgm:pt>
    <dgm:pt modelId="{5D534079-7474-4D61-9232-D7D3C14F8BED}">
      <dgm:prSet/>
      <dgm:spPr/>
      <dgm:t>
        <a:bodyPr/>
        <a:lstStyle/>
        <a:p>
          <a:r>
            <a:rPr lang="en-US"/>
            <a:t>1) time for rest, renewal and striking different contemplative rhythms of daily life, </a:t>
          </a:r>
        </a:p>
      </dgm:t>
    </dgm:pt>
    <dgm:pt modelId="{C2C66FD3-01E4-4287-AD42-2096B837EAA6}" type="parTrans" cxnId="{0C52CC44-340F-4FD5-A6B9-6E5AE927010C}">
      <dgm:prSet/>
      <dgm:spPr/>
      <dgm:t>
        <a:bodyPr/>
        <a:lstStyle/>
        <a:p>
          <a:endParaRPr lang="en-US"/>
        </a:p>
      </dgm:t>
    </dgm:pt>
    <dgm:pt modelId="{F2417C0B-FA3F-42AB-B74A-53C5ADE6AE32}" type="sibTrans" cxnId="{0C52CC44-340F-4FD5-A6B9-6E5AE927010C}">
      <dgm:prSet/>
      <dgm:spPr/>
      <dgm:t>
        <a:bodyPr/>
        <a:lstStyle/>
        <a:p>
          <a:endParaRPr lang="en-US"/>
        </a:p>
      </dgm:t>
    </dgm:pt>
    <dgm:pt modelId="{3CC001FF-F397-45D0-8BB6-4B9F4A43F48C}">
      <dgm:prSet/>
      <dgm:spPr/>
      <dgm:t>
        <a:bodyPr/>
        <a:lstStyle/>
        <a:p>
          <a:r>
            <a:rPr lang="en-US" dirty="0"/>
            <a:t>2) exploring the familial and generational contexts which have shaped my life and my spouse’s, and our siblings and children in known and largely unknown ways, and </a:t>
          </a:r>
        </a:p>
      </dgm:t>
    </dgm:pt>
    <dgm:pt modelId="{A6C2CCEA-4766-4EFD-8C7E-3F369A9E8D48}" type="parTrans" cxnId="{6A2FD1DB-EE62-4810-8340-1A1C69607C96}">
      <dgm:prSet/>
      <dgm:spPr/>
      <dgm:t>
        <a:bodyPr/>
        <a:lstStyle/>
        <a:p>
          <a:endParaRPr lang="en-US"/>
        </a:p>
      </dgm:t>
    </dgm:pt>
    <dgm:pt modelId="{BBDB3C33-0558-48F8-8BB3-A54F422916E8}" type="sibTrans" cxnId="{6A2FD1DB-EE62-4810-8340-1A1C69607C96}">
      <dgm:prSet/>
      <dgm:spPr/>
      <dgm:t>
        <a:bodyPr/>
        <a:lstStyle/>
        <a:p>
          <a:endParaRPr lang="en-US"/>
        </a:p>
      </dgm:t>
    </dgm:pt>
    <dgm:pt modelId="{B5388C51-0730-4051-8933-55ECFE539BC3}">
      <dgm:prSet/>
      <dgm:spPr/>
      <dgm:t>
        <a:bodyPr/>
        <a:lstStyle/>
        <a:p>
          <a:r>
            <a:rPr lang="en-US" dirty="0"/>
            <a:t>3) (Re)discovering the deeply held human need to “belong” in ways that are vulnerable, life-giving, evocative of gratitude, and transformative. </a:t>
          </a:r>
        </a:p>
      </dgm:t>
    </dgm:pt>
    <dgm:pt modelId="{4179A017-D0D9-4B75-97B6-132A61BE1C19}" type="parTrans" cxnId="{45029145-B6FC-4A59-AC14-8A72A4D9372F}">
      <dgm:prSet/>
      <dgm:spPr/>
      <dgm:t>
        <a:bodyPr/>
        <a:lstStyle/>
        <a:p>
          <a:endParaRPr lang="en-US"/>
        </a:p>
      </dgm:t>
    </dgm:pt>
    <dgm:pt modelId="{AF92AF31-A3C8-4814-A79C-57CFEDE2C5F2}" type="sibTrans" cxnId="{45029145-B6FC-4A59-AC14-8A72A4D9372F}">
      <dgm:prSet/>
      <dgm:spPr/>
      <dgm:t>
        <a:bodyPr/>
        <a:lstStyle/>
        <a:p>
          <a:endParaRPr lang="en-US"/>
        </a:p>
      </dgm:t>
    </dgm:pt>
    <dgm:pt modelId="{5EBE663D-9901-4D79-8B6E-852E01EC8361}" type="pres">
      <dgm:prSet presAssocID="{5CD8DF46-139F-4BD4-8619-29BA6751ABAD}" presName="linear" presStyleCnt="0">
        <dgm:presLayoutVars>
          <dgm:animLvl val="lvl"/>
          <dgm:resizeHandles val="exact"/>
        </dgm:presLayoutVars>
      </dgm:prSet>
      <dgm:spPr/>
    </dgm:pt>
    <dgm:pt modelId="{9EC1DACE-EB6C-43A7-90EE-1B83E835B472}" type="pres">
      <dgm:prSet presAssocID="{5D534079-7474-4D61-9232-D7D3C14F8BED}" presName="parentText" presStyleLbl="node1" presStyleIdx="0" presStyleCnt="3">
        <dgm:presLayoutVars>
          <dgm:chMax val="0"/>
          <dgm:bulletEnabled val="1"/>
        </dgm:presLayoutVars>
      </dgm:prSet>
      <dgm:spPr/>
    </dgm:pt>
    <dgm:pt modelId="{20244149-37C9-454F-988D-9B8EC046BFB9}" type="pres">
      <dgm:prSet presAssocID="{F2417C0B-FA3F-42AB-B74A-53C5ADE6AE32}" presName="spacer" presStyleCnt="0"/>
      <dgm:spPr/>
    </dgm:pt>
    <dgm:pt modelId="{4DCC1AF1-DB44-47F8-9981-31ACC6E151BB}" type="pres">
      <dgm:prSet presAssocID="{3CC001FF-F397-45D0-8BB6-4B9F4A43F48C}" presName="parentText" presStyleLbl="node1" presStyleIdx="1" presStyleCnt="3">
        <dgm:presLayoutVars>
          <dgm:chMax val="0"/>
          <dgm:bulletEnabled val="1"/>
        </dgm:presLayoutVars>
      </dgm:prSet>
      <dgm:spPr/>
    </dgm:pt>
    <dgm:pt modelId="{CEDE23EF-0A6C-4338-AADB-50A1170AB1A4}" type="pres">
      <dgm:prSet presAssocID="{BBDB3C33-0558-48F8-8BB3-A54F422916E8}" presName="spacer" presStyleCnt="0"/>
      <dgm:spPr/>
    </dgm:pt>
    <dgm:pt modelId="{B7A1ABB7-335C-4D72-B1BA-851E08641117}" type="pres">
      <dgm:prSet presAssocID="{B5388C51-0730-4051-8933-55ECFE539BC3}" presName="parentText" presStyleLbl="node1" presStyleIdx="2" presStyleCnt="3">
        <dgm:presLayoutVars>
          <dgm:chMax val="0"/>
          <dgm:bulletEnabled val="1"/>
        </dgm:presLayoutVars>
      </dgm:prSet>
      <dgm:spPr/>
    </dgm:pt>
  </dgm:ptLst>
  <dgm:cxnLst>
    <dgm:cxn modelId="{3A0FB505-CD2E-4CAC-B196-7EE981B150B7}" type="presOf" srcId="{B5388C51-0730-4051-8933-55ECFE539BC3}" destId="{B7A1ABB7-335C-4D72-B1BA-851E08641117}" srcOrd="0" destOrd="0" presId="urn:microsoft.com/office/officeart/2005/8/layout/vList2"/>
    <dgm:cxn modelId="{6635E331-54E7-4810-BE37-3BC6D831A4EA}" type="presOf" srcId="{3CC001FF-F397-45D0-8BB6-4B9F4A43F48C}" destId="{4DCC1AF1-DB44-47F8-9981-31ACC6E151BB}" srcOrd="0" destOrd="0" presId="urn:microsoft.com/office/officeart/2005/8/layout/vList2"/>
    <dgm:cxn modelId="{0C52CC44-340F-4FD5-A6B9-6E5AE927010C}" srcId="{5CD8DF46-139F-4BD4-8619-29BA6751ABAD}" destId="{5D534079-7474-4D61-9232-D7D3C14F8BED}" srcOrd="0" destOrd="0" parTransId="{C2C66FD3-01E4-4287-AD42-2096B837EAA6}" sibTransId="{F2417C0B-FA3F-42AB-B74A-53C5ADE6AE32}"/>
    <dgm:cxn modelId="{45029145-B6FC-4A59-AC14-8A72A4D9372F}" srcId="{5CD8DF46-139F-4BD4-8619-29BA6751ABAD}" destId="{B5388C51-0730-4051-8933-55ECFE539BC3}" srcOrd="2" destOrd="0" parTransId="{4179A017-D0D9-4B75-97B6-132A61BE1C19}" sibTransId="{AF92AF31-A3C8-4814-A79C-57CFEDE2C5F2}"/>
    <dgm:cxn modelId="{DEE8AC50-F0A5-4F9A-A2DC-8397A5A9722B}" type="presOf" srcId="{5CD8DF46-139F-4BD4-8619-29BA6751ABAD}" destId="{5EBE663D-9901-4D79-8B6E-852E01EC8361}" srcOrd="0" destOrd="0" presId="urn:microsoft.com/office/officeart/2005/8/layout/vList2"/>
    <dgm:cxn modelId="{6A2FD1DB-EE62-4810-8340-1A1C69607C96}" srcId="{5CD8DF46-139F-4BD4-8619-29BA6751ABAD}" destId="{3CC001FF-F397-45D0-8BB6-4B9F4A43F48C}" srcOrd="1" destOrd="0" parTransId="{A6C2CCEA-4766-4EFD-8C7E-3F369A9E8D48}" sibTransId="{BBDB3C33-0558-48F8-8BB3-A54F422916E8}"/>
    <dgm:cxn modelId="{1DEE4EED-2BD6-48B4-8D9C-9B98F9895858}" type="presOf" srcId="{5D534079-7474-4D61-9232-D7D3C14F8BED}" destId="{9EC1DACE-EB6C-43A7-90EE-1B83E835B472}" srcOrd="0" destOrd="0" presId="urn:microsoft.com/office/officeart/2005/8/layout/vList2"/>
    <dgm:cxn modelId="{5E8EF15A-C975-435E-9548-65519F9698E7}" type="presParOf" srcId="{5EBE663D-9901-4D79-8B6E-852E01EC8361}" destId="{9EC1DACE-EB6C-43A7-90EE-1B83E835B472}" srcOrd="0" destOrd="0" presId="urn:microsoft.com/office/officeart/2005/8/layout/vList2"/>
    <dgm:cxn modelId="{21500E27-0951-4997-8006-D525AFE0C55B}" type="presParOf" srcId="{5EBE663D-9901-4D79-8B6E-852E01EC8361}" destId="{20244149-37C9-454F-988D-9B8EC046BFB9}" srcOrd="1" destOrd="0" presId="urn:microsoft.com/office/officeart/2005/8/layout/vList2"/>
    <dgm:cxn modelId="{2E687599-BE8D-4DE2-9665-F0DD7B288BB3}" type="presParOf" srcId="{5EBE663D-9901-4D79-8B6E-852E01EC8361}" destId="{4DCC1AF1-DB44-47F8-9981-31ACC6E151BB}" srcOrd="2" destOrd="0" presId="urn:microsoft.com/office/officeart/2005/8/layout/vList2"/>
    <dgm:cxn modelId="{629AB7AF-D48F-4941-8E1E-CD567E7977AF}" type="presParOf" srcId="{5EBE663D-9901-4D79-8B6E-852E01EC8361}" destId="{CEDE23EF-0A6C-4338-AADB-50A1170AB1A4}" srcOrd="3" destOrd="0" presId="urn:microsoft.com/office/officeart/2005/8/layout/vList2"/>
    <dgm:cxn modelId="{2C419F72-78F9-4648-903D-5DB8930B2531}" type="presParOf" srcId="{5EBE663D-9901-4D79-8B6E-852E01EC8361}" destId="{B7A1ABB7-335C-4D72-B1BA-851E08641117}"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4302B0-31FC-A949-81F6-A1DBFF1196A8}" type="doc">
      <dgm:prSet loTypeId="urn:microsoft.com/office/officeart/2005/8/layout/cycle1" loCatId="cycle" qsTypeId="urn:microsoft.com/office/officeart/2005/8/quickstyle/simple4#3" qsCatId="simple" csTypeId="urn:microsoft.com/office/officeart/2005/8/colors/colorful5#1" csCatId="colorful" phldr="1"/>
      <dgm:spPr/>
      <dgm:t>
        <a:bodyPr/>
        <a:lstStyle/>
        <a:p>
          <a:endParaRPr lang="en-US"/>
        </a:p>
      </dgm:t>
    </dgm:pt>
    <dgm:pt modelId="{C4C488EF-C4CD-7D42-A7F3-93ACF8948BCA}">
      <dgm:prSet phldrT="[Text]" custT="1"/>
      <dgm:spPr/>
      <dgm:t>
        <a:bodyPr/>
        <a:lstStyle/>
        <a:p>
          <a:r>
            <a:rPr lang="en-US" sz="3200" dirty="0"/>
            <a:t>Stability</a:t>
          </a:r>
        </a:p>
      </dgm:t>
    </dgm:pt>
    <dgm:pt modelId="{8284315C-61FE-5C4B-A7BB-CC4D141B94A4}" type="parTrans" cxnId="{1BA54303-166B-6A4E-9DC8-66C713B24D5D}">
      <dgm:prSet/>
      <dgm:spPr/>
      <dgm:t>
        <a:bodyPr/>
        <a:lstStyle/>
        <a:p>
          <a:endParaRPr lang="en-US"/>
        </a:p>
      </dgm:t>
    </dgm:pt>
    <dgm:pt modelId="{ABAC214C-A13A-714D-AEAF-E018D6819B37}" type="sibTrans" cxnId="{1BA54303-166B-6A4E-9DC8-66C713B24D5D}">
      <dgm:prSet/>
      <dgm:spPr/>
      <dgm:t>
        <a:bodyPr/>
        <a:lstStyle/>
        <a:p>
          <a:endParaRPr lang="en-US"/>
        </a:p>
      </dgm:t>
    </dgm:pt>
    <dgm:pt modelId="{D64A91F7-BA8D-8A46-A548-70AE0949ABE1}">
      <dgm:prSet phldrT="[Text]"/>
      <dgm:spPr/>
      <dgm:t>
        <a:bodyPr/>
        <a:lstStyle/>
        <a:p>
          <a:r>
            <a:rPr lang="en-US" dirty="0"/>
            <a:t>Obedience</a:t>
          </a:r>
        </a:p>
      </dgm:t>
    </dgm:pt>
    <dgm:pt modelId="{1FEE1EF7-731E-924C-AE7E-4F1AE1D741B6}" type="parTrans" cxnId="{5E9CC531-525B-C343-BD26-7C799DB6C908}">
      <dgm:prSet/>
      <dgm:spPr/>
      <dgm:t>
        <a:bodyPr/>
        <a:lstStyle/>
        <a:p>
          <a:endParaRPr lang="en-US"/>
        </a:p>
      </dgm:t>
    </dgm:pt>
    <dgm:pt modelId="{BE526A24-7A97-4641-B3B2-4026B793F9BA}" type="sibTrans" cxnId="{5E9CC531-525B-C343-BD26-7C799DB6C908}">
      <dgm:prSet/>
      <dgm:spPr/>
      <dgm:t>
        <a:bodyPr/>
        <a:lstStyle/>
        <a:p>
          <a:endParaRPr lang="en-US"/>
        </a:p>
      </dgm:t>
    </dgm:pt>
    <dgm:pt modelId="{3C013573-A667-7541-8EFC-5C48C1D7E42D}">
      <dgm:prSet phldrT="[Text]" custT="1"/>
      <dgm:spPr/>
      <dgm:t>
        <a:bodyPr/>
        <a:lstStyle/>
        <a:p>
          <a:r>
            <a:rPr lang="en-US" sz="3200" dirty="0"/>
            <a:t>Conversion of Life</a:t>
          </a:r>
        </a:p>
      </dgm:t>
    </dgm:pt>
    <dgm:pt modelId="{740DA622-886F-D446-8323-E3AB3E6711B0}" type="parTrans" cxnId="{2B860258-8A8D-9943-A13A-5CA7794EFDCE}">
      <dgm:prSet/>
      <dgm:spPr/>
      <dgm:t>
        <a:bodyPr/>
        <a:lstStyle/>
        <a:p>
          <a:endParaRPr lang="en-US"/>
        </a:p>
      </dgm:t>
    </dgm:pt>
    <dgm:pt modelId="{82BDE9A4-33C5-454A-98F4-6237F61E92CE}" type="sibTrans" cxnId="{2B860258-8A8D-9943-A13A-5CA7794EFDCE}">
      <dgm:prSet/>
      <dgm:spPr/>
      <dgm:t>
        <a:bodyPr/>
        <a:lstStyle/>
        <a:p>
          <a:endParaRPr lang="en-US"/>
        </a:p>
      </dgm:t>
    </dgm:pt>
    <dgm:pt modelId="{D0B53967-4C96-FF4C-8DF6-B1F2ACCAF6A8}" type="pres">
      <dgm:prSet presAssocID="{B24302B0-31FC-A949-81F6-A1DBFF1196A8}" presName="cycle" presStyleCnt="0">
        <dgm:presLayoutVars>
          <dgm:dir/>
          <dgm:resizeHandles val="exact"/>
        </dgm:presLayoutVars>
      </dgm:prSet>
      <dgm:spPr/>
    </dgm:pt>
    <dgm:pt modelId="{5C315ADC-A740-3B45-830E-D7A4F0ECBDC6}" type="pres">
      <dgm:prSet presAssocID="{C4C488EF-C4CD-7D42-A7F3-93ACF8948BCA}" presName="dummy" presStyleCnt="0"/>
      <dgm:spPr/>
    </dgm:pt>
    <dgm:pt modelId="{E3CFA5BB-D25D-A547-9AB4-8B2FFFD568DA}" type="pres">
      <dgm:prSet presAssocID="{C4C488EF-C4CD-7D42-A7F3-93ACF8948BCA}" presName="node" presStyleLbl="revTx" presStyleIdx="0" presStyleCnt="3">
        <dgm:presLayoutVars>
          <dgm:bulletEnabled val="1"/>
        </dgm:presLayoutVars>
      </dgm:prSet>
      <dgm:spPr/>
    </dgm:pt>
    <dgm:pt modelId="{1B66D636-B03E-894B-A204-7688B6F5C7D2}" type="pres">
      <dgm:prSet presAssocID="{ABAC214C-A13A-714D-AEAF-E018D6819B37}" presName="sibTrans" presStyleLbl="node1" presStyleIdx="0" presStyleCnt="3"/>
      <dgm:spPr/>
    </dgm:pt>
    <dgm:pt modelId="{C123BDDC-B8CB-614B-BA61-B83453B4591B}" type="pres">
      <dgm:prSet presAssocID="{D64A91F7-BA8D-8A46-A548-70AE0949ABE1}" presName="dummy" presStyleCnt="0"/>
      <dgm:spPr/>
    </dgm:pt>
    <dgm:pt modelId="{7B6EEBFE-D9C8-C44A-BBD8-510AA1545410}" type="pres">
      <dgm:prSet presAssocID="{D64A91F7-BA8D-8A46-A548-70AE0949ABE1}" presName="node" presStyleLbl="revTx" presStyleIdx="1" presStyleCnt="3">
        <dgm:presLayoutVars>
          <dgm:bulletEnabled val="1"/>
        </dgm:presLayoutVars>
      </dgm:prSet>
      <dgm:spPr/>
    </dgm:pt>
    <dgm:pt modelId="{46C9CC7B-9174-1E47-B2B3-E1C4E4F7C8CF}" type="pres">
      <dgm:prSet presAssocID="{BE526A24-7A97-4641-B3B2-4026B793F9BA}" presName="sibTrans" presStyleLbl="node1" presStyleIdx="1" presStyleCnt="3"/>
      <dgm:spPr/>
    </dgm:pt>
    <dgm:pt modelId="{906DEEBB-1F73-0C4D-AFE8-53FD3BA68A1A}" type="pres">
      <dgm:prSet presAssocID="{3C013573-A667-7541-8EFC-5C48C1D7E42D}" presName="dummy" presStyleCnt="0"/>
      <dgm:spPr/>
    </dgm:pt>
    <dgm:pt modelId="{70E02C98-FE80-0640-AA8C-FC4A84FB4642}" type="pres">
      <dgm:prSet presAssocID="{3C013573-A667-7541-8EFC-5C48C1D7E42D}" presName="node" presStyleLbl="revTx" presStyleIdx="2" presStyleCnt="3" custScaleX="142906">
        <dgm:presLayoutVars>
          <dgm:bulletEnabled val="1"/>
        </dgm:presLayoutVars>
      </dgm:prSet>
      <dgm:spPr/>
    </dgm:pt>
    <dgm:pt modelId="{6F982614-0759-D347-B0FE-31C4B8F8D7B5}" type="pres">
      <dgm:prSet presAssocID="{82BDE9A4-33C5-454A-98F4-6237F61E92CE}" presName="sibTrans" presStyleLbl="node1" presStyleIdx="2" presStyleCnt="3"/>
      <dgm:spPr/>
    </dgm:pt>
  </dgm:ptLst>
  <dgm:cxnLst>
    <dgm:cxn modelId="{1D8A4E02-732C-A84F-9C78-F3AFAC13481F}" type="presOf" srcId="{82BDE9A4-33C5-454A-98F4-6237F61E92CE}" destId="{6F982614-0759-D347-B0FE-31C4B8F8D7B5}" srcOrd="0" destOrd="0" presId="urn:microsoft.com/office/officeart/2005/8/layout/cycle1"/>
    <dgm:cxn modelId="{1BA54303-166B-6A4E-9DC8-66C713B24D5D}" srcId="{B24302B0-31FC-A949-81F6-A1DBFF1196A8}" destId="{C4C488EF-C4CD-7D42-A7F3-93ACF8948BCA}" srcOrd="0" destOrd="0" parTransId="{8284315C-61FE-5C4B-A7BB-CC4D141B94A4}" sibTransId="{ABAC214C-A13A-714D-AEAF-E018D6819B37}"/>
    <dgm:cxn modelId="{EDA47427-D0F2-C047-89B2-103540F91F6D}" type="presOf" srcId="{BE526A24-7A97-4641-B3B2-4026B793F9BA}" destId="{46C9CC7B-9174-1E47-B2B3-E1C4E4F7C8CF}" srcOrd="0" destOrd="0" presId="urn:microsoft.com/office/officeart/2005/8/layout/cycle1"/>
    <dgm:cxn modelId="{5E9CC531-525B-C343-BD26-7C799DB6C908}" srcId="{B24302B0-31FC-A949-81F6-A1DBFF1196A8}" destId="{D64A91F7-BA8D-8A46-A548-70AE0949ABE1}" srcOrd="1" destOrd="0" parTransId="{1FEE1EF7-731E-924C-AE7E-4F1AE1D741B6}" sibTransId="{BE526A24-7A97-4641-B3B2-4026B793F9BA}"/>
    <dgm:cxn modelId="{8EE03B4E-0956-C94D-8A79-1409BD284A75}" type="presOf" srcId="{B24302B0-31FC-A949-81F6-A1DBFF1196A8}" destId="{D0B53967-4C96-FF4C-8DF6-B1F2ACCAF6A8}" srcOrd="0" destOrd="0" presId="urn:microsoft.com/office/officeart/2005/8/layout/cycle1"/>
    <dgm:cxn modelId="{2B860258-8A8D-9943-A13A-5CA7794EFDCE}" srcId="{B24302B0-31FC-A949-81F6-A1DBFF1196A8}" destId="{3C013573-A667-7541-8EFC-5C48C1D7E42D}" srcOrd="2" destOrd="0" parTransId="{740DA622-886F-D446-8323-E3AB3E6711B0}" sibTransId="{82BDE9A4-33C5-454A-98F4-6237F61E92CE}"/>
    <dgm:cxn modelId="{19906B96-74B4-5241-9297-BBB360AF9F8B}" type="presOf" srcId="{D64A91F7-BA8D-8A46-A548-70AE0949ABE1}" destId="{7B6EEBFE-D9C8-C44A-BBD8-510AA1545410}" srcOrd="0" destOrd="0" presId="urn:microsoft.com/office/officeart/2005/8/layout/cycle1"/>
    <dgm:cxn modelId="{61DFD59D-F7F2-F34D-AEBD-C2421615DC60}" type="presOf" srcId="{C4C488EF-C4CD-7D42-A7F3-93ACF8948BCA}" destId="{E3CFA5BB-D25D-A547-9AB4-8B2FFFD568DA}" srcOrd="0" destOrd="0" presId="urn:microsoft.com/office/officeart/2005/8/layout/cycle1"/>
    <dgm:cxn modelId="{CF3810AC-DE27-2543-A8B7-3DBCC6019522}" type="presOf" srcId="{3C013573-A667-7541-8EFC-5C48C1D7E42D}" destId="{70E02C98-FE80-0640-AA8C-FC4A84FB4642}" srcOrd="0" destOrd="0" presId="urn:microsoft.com/office/officeart/2005/8/layout/cycle1"/>
    <dgm:cxn modelId="{41AA96F8-9C17-4F4A-AC50-F5AC23C7F8CC}" type="presOf" srcId="{ABAC214C-A13A-714D-AEAF-E018D6819B37}" destId="{1B66D636-B03E-894B-A204-7688B6F5C7D2}" srcOrd="0" destOrd="0" presId="urn:microsoft.com/office/officeart/2005/8/layout/cycle1"/>
    <dgm:cxn modelId="{FF4BBC90-5D59-2D47-91D3-BB497F9E42AC}" type="presParOf" srcId="{D0B53967-4C96-FF4C-8DF6-B1F2ACCAF6A8}" destId="{5C315ADC-A740-3B45-830E-D7A4F0ECBDC6}" srcOrd="0" destOrd="0" presId="urn:microsoft.com/office/officeart/2005/8/layout/cycle1"/>
    <dgm:cxn modelId="{6F368A9B-8FD7-D840-B3E1-A3FEB6A7E304}" type="presParOf" srcId="{D0B53967-4C96-FF4C-8DF6-B1F2ACCAF6A8}" destId="{E3CFA5BB-D25D-A547-9AB4-8B2FFFD568DA}" srcOrd="1" destOrd="0" presId="urn:microsoft.com/office/officeart/2005/8/layout/cycle1"/>
    <dgm:cxn modelId="{BC28E4A6-6AE9-7140-8AE8-B86F4E86A05A}" type="presParOf" srcId="{D0B53967-4C96-FF4C-8DF6-B1F2ACCAF6A8}" destId="{1B66D636-B03E-894B-A204-7688B6F5C7D2}" srcOrd="2" destOrd="0" presId="urn:microsoft.com/office/officeart/2005/8/layout/cycle1"/>
    <dgm:cxn modelId="{6BBE9436-638C-3143-B749-008B56708444}" type="presParOf" srcId="{D0B53967-4C96-FF4C-8DF6-B1F2ACCAF6A8}" destId="{C123BDDC-B8CB-614B-BA61-B83453B4591B}" srcOrd="3" destOrd="0" presId="urn:microsoft.com/office/officeart/2005/8/layout/cycle1"/>
    <dgm:cxn modelId="{1F7A4AB5-CF9C-9D4C-8BAD-486EB8A75CD5}" type="presParOf" srcId="{D0B53967-4C96-FF4C-8DF6-B1F2ACCAF6A8}" destId="{7B6EEBFE-D9C8-C44A-BBD8-510AA1545410}" srcOrd="4" destOrd="0" presId="urn:microsoft.com/office/officeart/2005/8/layout/cycle1"/>
    <dgm:cxn modelId="{84FFF08C-46BA-024F-B347-9C3C603BAE6F}" type="presParOf" srcId="{D0B53967-4C96-FF4C-8DF6-B1F2ACCAF6A8}" destId="{46C9CC7B-9174-1E47-B2B3-E1C4E4F7C8CF}" srcOrd="5" destOrd="0" presId="urn:microsoft.com/office/officeart/2005/8/layout/cycle1"/>
    <dgm:cxn modelId="{3DD0B970-27CB-0D4C-85B3-F0E3589273FC}" type="presParOf" srcId="{D0B53967-4C96-FF4C-8DF6-B1F2ACCAF6A8}" destId="{906DEEBB-1F73-0C4D-AFE8-53FD3BA68A1A}" srcOrd="6" destOrd="0" presId="urn:microsoft.com/office/officeart/2005/8/layout/cycle1"/>
    <dgm:cxn modelId="{7BBA9B7C-AE48-A445-92BF-0BF2AACA2589}" type="presParOf" srcId="{D0B53967-4C96-FF4C-8DF6-B1F2ACCAF6A8}" destId="{70E02C98-FE80-0640-AA8C-FC4A84FB4642}" srcOrd="7" destOrd="0" presId="urn:microsoft.com/office/officeart/2005/8/layout/cycle1"/>
    <dgm:cxn modelId="{17A29FDC-105D-E64F-B23B-912403B15A19}" type="presParOf" srcId="{D0B53967-4C96-FF4C-8DF6-B1F2ACCAF6A8}" destId="{6F982614-0759-D347-B0FE-31C4B8F8D7B5}"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FF8299-D923-410A-8E2B-31F19A576A51}" type="doc">
      <dgm:prSet loTypeId="urn:microsoft.com/office/officeart/2009/3/layout/StepUpProcess" loCatId="process" qsTypeId="urn:microsoft.com/office/officeart/2005/8/quickstyle/simple5#48" qsCatId="simple" csTypeId="urn:microsoft.com/office/officeart/2005/8/colors/accent1_2#73" csCatId="accent1" phldr="1"/>
      <dgm:spPr/>
      <dgm:t>
        <a:bodyPr/>
        <a:lstStyle/>
        <a:p>
          <a:endParaRPr lang="en-US"/>
        </a:p>
      </dgm:t>
    </dgm:pt>
    <dgm:pt modelId="{0D0051D8-A1A6-40C2-A825-9F5A29A1E54F}">
      <dgm:prSet phldrT="[Text]"/>
      <dgm:spPr/>
      <dgm:t>
        <a:bodyPr/>
        <a:lstStyle/>
        <a:p>
          <a:r>
            <a:rPr lang="en-US"/>
            <a:t>Vulnerability</a:t>
          </a:r>
        </a:p>
      </dgm:t>
    </dgm:pt>
    <dgm:pt modelId="{F643F8EC-340B-475E-9331-76CE317564FF}" type="parTrans" cxnId="{1098E319-24B1-4B9B-9B43-FF49026784E5}">
      <dgm:prSet/>
      <dgm:spPr/>
      <dgm:t>
        <a:bodyPr/>
        <a:lstStyle/>
        <a:p>
          <a:endParaRPr lang="en-US"/>
        </a:p>
      </dgm:t>
    </dgm:pt>
    <dgm:pt modelId="{A70AE1BE-DAB9-48A9-871F-DAD4991F3AD2}" type="sibTrans" cxnId="{1098E319-24B1-4B9B-9B43-FF49026784E5}">
      <dgm:prSet/>
      <dgm:spPr/>
      <dgm:t>
        <a:bodyPr/>
        <a:lstStyle/>
        <a:p>
          <a:endParaRPr lang="en-US"/>
        </a:p>
      </dgm:t>
    </dgm:pt>
    <dgm:pt modelId="{134D9AD3-323F-4C56-9B8B-24D3741C4EBA}">
      <dgm:prSet phldrT="[Text]"/>
      <dgm:spPr/>
      <dgm:t>
        <a:bodyPr/>
        <a:lstStyle/>
        <a:p>
          <a:r>
            <a:rPr lang="en-US"/>
            <a:t>Belonging</a:t>
          </a:r>
        </a:p>
      </dgm:t>
    </dgm:pt>
    <dgm:pt modelId="{1568825C-32CB-4401-B37A-F5A0D9268DF1}" type="parTrans" cxnId="{6BAFB1AB-C28E-4E5B-81F7-C14BB59EE935}">
      <dgm:prSet/>
      <dgm:spPr/>
      <dgm:t>
        <a:bodyPr/>
        <a:lstStyle/>
        <a:p>
          <a:endParaRPr lang="en-US"/>
        </a:p>
      </dgm:t>
    </dgm:pt>
    <dgm:pt modelId="{6F9F6CF3-5830-4FE9-943B-7EA13403B681}" type="sibTrans" cxnId="{6BAFB1AB-C28E-4E5B-81F7-C14BB59EE935}">
      <dgm:prSet/>
      <dgm:spPr/>
      <dgm:t>
        <a:bodyPr/>
        <a:lstStyle/>
        <a:p>
          <a:endParaRPr lang="en-US"/>
        </a:p>
      </dgm:t>
    </dgm:pt>
    <dgm:pt modelId="{4B36EA16-3916-4A43-B867-E83148749679}">
      <dgm:prSet phldrT="[Text]"/>
      <dgm:spPr/>
      <dgm:t>
        <a:bodyPr/>
        <a:lstStyle/>
        <a:p>
          <a:r>
            <a:rPr lang="en-US"/>
            <a:t>Gratitude</a:t>
          </a:r>
        </a:p>
      </dgm:t>
    </dgm:pt>
    <dgm:pt modelId="{12431C2C-C0C6-4152-96D3-C56FC220BB4B}" type="parTrans" cxnId="{5350F036-B667-4C76-BF4A-E399A908C202}">
      <dgm:prSet/>
      <dgm:spPr/>
      <dgm:t>
        <a:bodyPr/>
        <a:lstStyle/>
        <a:p>
          <a:endParaRPr lang="en-US"/>
        </a:p>
      </dgm:t>
    </dgm:pt>
    <dgm:pt modelId="{69D486F1-D360-4715-B634-774693C29343}" type="sibTrans" cxnId="{5350F036-B667-4C76-BF4A-E399A908C202}">
      <dgm:prSet/>
      <dgm:spPr/>
      <dgm:t>
        <a:bodyPr/>
        <a:lstStyle/>
        <a:p>
          <a:endParaRPr lang="en-US"/>
        </a:p>
      </dgm:t>
    </dgm:pt>
    <dgm:pt modelId="{1A88294D-F3D4-40B3-89FA-1EEE3B21AACA}">
      <dgm:prSet phldrT="[Text]"/>
      <dgm:spPr/>
      <dgm:t>
        <a:bodyPr/>
        <a:lstStyle/>
        <a:p>
          <a:r>
            <a:rPr lang="en-US"/>
            <a:t>Worthiness</a:t>
          </a:r>
        </a:p>
      </dgm:t>
    </dgm:pt>
    <dgm:pt modelId="{A735DC68-A399-490B-A067-52C9172944F2}" type="parTrans" cxnId="{666BAC0D-85D8-490C-AB72-7187D86C1C1D}">
      <dgm:prSet/>
      <dgm:spPr/>
      <dgm:t>
        <a:bodyPr/>
        <a:lstStyle/>
        <a:p>
          <a:endParaRPr lang="en-US"/>
        </a:p>
      </dgm:t>
    </dgm:pt>
    <dgm:pt modelId="{BE8114E6-33BE-4C66-8C10-8415D1A7B85C}" type="sibTrans" cxnId="{666BAC0D-85D8-490C-AB72-7187D86C1C1D}">
      <dgm:prSet/>
      <dgm:spPr/>
      <dgm:t>
        <a:bodyPr/>
        <a:lstStyle/>
        <a:p>
          <a:endParaRPr lang="en-US"/>
        </a:p>
      </dgm:t>
    </dgm:pt>
    <dgm:pt modelId="{23C4B898-72C1-41AD-98EE-D7B0C95F7519}">
      <dgm:prSet phldrT="[Text]"/>
      <dgm:spPr/>
      <dgm:t>
        <a:bodyPr/>
        <a:lstStyle/>
        <a:p>
          <a:r>
            <a:rPr lang="en-US"/>
            <a:t>Wholehearted Living</a:t>
          </a:r>
        </a:p>
        <a:p>
          <a:endParaRPr lang="en-US"/>
        </a:p>
      </dgm:t>
    </dgm:pt>
    <dgm:pt modelId="{4B872A58-8D35-4059-AF02-F2A582CE0D75}" type="parTrans" cxnId="{362EA92B-EBA7-4740-8F2F-FB1D4F24E65E}">
      <dgm:prSet/>
      <dgm:spPr/>
      <dgm:t>
        <a:bodyPr/>
        <a:lstStyle/>
        <a:p>
          <a:endParaRPr lang="en-US"/>
        </a:p>
      </dgm:t>
    </dgm:pt>
    <dgm:pt modelId="{A0147E3B-44E7-48D8-95E8-01891ADBD394}" type="sibTrans" cxnId="{362EA92B-EBA7-4740-8F2F-FB1D4F24E65E}">
      <dgm:prSet/>
      <dgm:spPr/>
      <dgm:t>
        <a:bodyPr/>
        <a:lstStyle/>
        <a:p>
          <a:endParaRPr lang="en-US"/>
        </a:p>
      </dgm:t>
    </dgm:pt>
    <dgm:pt modelId="{225218AC-E520-4BAC-897D-23831442CF99}" type="pres">
      <dgm:prSet presAssocID="{64FF8299-D923-410A-8E2B-31F19A576A51}" presName="rootnode" presStyleCnt="0">
        <dgm:presLayoutVars>
          <dgm:chMax/>
          <dgm:chPref/>
          <dgm:dir/>
          <dgm:animLvl val="lvl"/>
        </dgm:presLayoutVars>
      </dgm:prSet>
      <dgm:spPr/>
    </dgm:pt>
    <dgm:pt modelId="{837FCA8F-5077-40A7-A883-89D671B2B710}" type="pres">
      <dgm:prSet presAssocID="{0D0051D8-A1A6-40C2-A825-9F5A29A1E54F}" presName="composite" presStyleCnt="0"/>
      <dgm:spPr/>
    </dgm:pt>
    <dgm:pt modelId="{480CF7B5-EF32-473F-BCBE-8BBA85267EDB}" type="pres">
      <dgm:prSet presAssocID="{0D0051D8-A1A6-40C2-A825-9F5A29A1E54F}" presName="LShape" presStyleLbl="alignNode1" presStyleIdx="0" presStyleCnt="9"/>
      <dgm:spPr/>
    </dgm:pt>
    <dgm:pt modelId="{0E5B5500-6B49-4E23-A873-A703A73981E2}" type="pres">
      <dgm:prSet presAssocID="{0D0051D8-A1A6-40C2-A825-9F5A29A1E54F}" presName="ParentText" presStyleLbl="revTx" presStyleIdx="0" presStyleCnt="5">
        <dgm:presLayoutVars>
          <dgm:chMax val="0"/>
          <dgm:chPref val="0"/>
          <dgm:bulletEnabled val="1"/>
        </dgm:presLayoutVars>
      </dgm:prSet>
      <dgm:spPr/>
    </dgm:pt>
    <dgm:pt modelId="{A1463088-3478-48D8-8FD8-3623D48099A4}" type="pres">
      <dgm:prSet presAssocID="{0D0051D8-A1A6-40C2-A825-9F5A29A1E54F}" presName="Triangle" presStyleLbl="alignNode1" presStyleIdx="1" presStyleCnt="9"/>
      <dgm:spPr/>
    </dgm:pt>
    <dgm:pt modelId="{D53729BC-A82E-410F-98B1-89F1E3404432}" type="pres">
      <dgm:prSet presAssocID="{A70AE1BE-DAB9-48A9-871F-DAD4991F3AD2}" presName="sibTrans" presStyleCnt="0"/>
      <dgm:spPr/>
    </dgm:pt>
    <dgm:pt modelId="{BA11301D-E5E4-4403-85DA-E413570068D6}" type="pres">
      <dgm:prSet presAssocID="{A70AE1BE-DAB9-48A9-871F-DAD4991F3AD2}" presName="space" presStyleCnt="0"/>
      <dgm:spPr/>
    </dgm:pt>
    <dgm:pt modelId="{B9CF7E16-69D6-4C7E-BA11-1C71B8852213}" type="pres">
      <dgm:prSet presAssocID="{134D9AD3-323F-4C56-9B8B-24D3741C4EBA}" presName="composite" presStyleCnt="0"/>
      <dgm:spPr/>
    </dgm:pt>
    <dgm:pt modelId="{FD531D4A-BE61-453D-B712-751A336EEDD7}" type="pres">
      <dgm:prSet presAssocID="{134D9AD3-323F-4C56-9B8B-24D3741C4EBA}" presName="LShape" presStyleLbl="alignNode1" presStyleIdx="2" presStyleCnt="9"/>
      <dgm:spPr/>
    </dgm:pt>
    <dgm:pt modelId="{4ED09502-D427-4D41-8B1D-5CD1C0E5099E}" type="pres">
      <dgm:prSet presAssocID="{134D9AD3-323F-4C56-9B8B-24D3741C4EBA}" presName="ParentText" presStyleLbl="revTx" presStyleIdx="1" presStyleCnt="5">
        <dgm:presLayoutVars>
          <dgm:chMax val="0"/>
          <dgm:chPref val="0"/>
          <dgm:bulletEnabled val="1"/>
        </dgm:presLayoutVars>
      </dgm:prSet>
      <dgm:spPr/>
    </dgm:pt>
    <dgm:pt modelId="{2BC0F722-6869-4B7E-9BA2-6B856C159F0B}" type="pres">
      <dgm:prSet presAssocID="{134D9AD3-323F-4C56-9B8B-24D3741C4EBA}" presName="Triangle" presStyleLbl="alignNode1" presStyleIdx="3" presStyleCnt="9"/>
      <dgm:spPr/>
    </dgm:pt>
    <dgm:pt modelId="{13371D89-6A6D-4044-ACDB-45D088437915}" type="pres">
      <dgm:prSet presAssocID="{6F9F6CF3-5830-4FE9-943B-7EA13403B681}" presName="sibTrans" presStyleCnt="0"/>
      <dgm:spPr/>
    </dgm:pt>
    <dgm:pt modelId="{5507412B-674A-4308-A8AD-8FC517BC9D76}" type="pres">
      <dgm:prSet presAssocID="{6F9F6CF3-5830-4FE9-943B-7EA13403B681}" presName="space" presStyleCnt="0"/>
      <dgm:spPr/>
    </dgm:pt>
    <dgm:pt modelId="{FDE815A9-F729-4331-AAC7-624118E7C913}" type="pres">
      <dgm:prSet presAssocID="{4B36EA16-3916-4A43-B867-E83148749679}" presName="composite" presStyleCnt="0"/>
      <dgm:spPr/>
    </dgm:pt>
    <dgm:pt modelId="{9A1B8458-1CE3-4B6E-8562-DDDC09754225}" type="pres">
      <dgm:prSet presAssocID="{4B36EA16-3916-4A43-B867-E83148749679}" presName="LShape" presStyleLbl="alignNode1" presStyleIdx="4" presStyleCnt="9"/>
      <dgm:spPr/>
    </dgm:pt>
    <dgm:pt modelId="{3C48BB24-146D-4B34-990C-5486171420A9}" type="pres">
      <dgm:prSet presAssocID="{4B36EA16-3916-4A43-B867-E83148749679}" presName="ParentText" presStyleLbl="revTx" presStyleIdx="2" presStyleCnt="5">
        <dgm:presLayoutVars>
          <dgm:chMax val="0"/>
          <dgm:chPref val="0"/>
          <dgm:bulletEnabled val="1"/>
        </dgm:presLayoutVars>
      </dgm:prSet>
      <dgm:spPr/>
    </dgm:pt>
    <dgm:pt modelId="{45997E7A-E5CE-49D9-A5B8-8E9D65C88C80}" type="pres">
      <dgm:prSet presAssocID="{4B36EA16-3916-4A43-B867-E83148749679}" presName="Triangle" presStyleLbl="alignNode1" presStyleIdx="5" presStyleCnt="9"/>
      <dgm:spPr/>
    </dgm:pt>
    <dgm:pt modelId="{E2B13C8C-F826-40E6-890B-959451C19361}" type="pres">
      <dgm:prSet presAssocID="{69D486F1-D360-4715-B634-774693C29343}" presName="sibTrans" presStyleCnt="0"/>
      <dgm:spPr/>
    </dgm:pt>
    <dgm:pt modelId="{2486A1F1-7E87-43C6-89B2-173B01ACB343}" type="pres">
      <dgm:prSet presAssocID="{69D486F1-D360-4715-B634-774693C29343}" presName="space" presStyleCnt="0"/>
      <dgm:spPr/>
    </dgm:pt>
    <dgm:pt modelId="{2710C98E-32B9-4DBC-8ACF-E18E9CC425C4}" type="pres">
      <dgm:prSet presAssocID="{1A88294D-F3D4-40B3-89FA-1EEE3B21AACA}" presName="composite" presStyleCnt="0"/>
      <dgm:spPr/>
    </dgm:pt>
    <dgm:pt modelId="{4DB992D1-8AE0-42E1-822B-0FAD45D7E2E2}" type="pres">
      <dgm:prSet presAssocID="{1A88294D-F3D4-40B3-89FA-1EEE3B21AACA}" presName="LShape" presStyleLbl="alignNode1" presStyleIdx="6" presStyleCnt="9"/>
      <dgm:spPr/>
    </dgm:pt>
    <dgm:pt modelId="{C516C9FE-3334-4D72-A9D7-F271BC495785}" type="pres">
      <dgm:prSet presAssocID="{1A88294D-F3D4-40B3-89FA-1EEE3B21AACA}" presName="ParentText" presStyleLbl="revTx" presStyleIdx="3" presStyleCnt="5">
        <dgm:presLayoutVars>
          <dgm:chMax val="0"/>
          <dgm:chPref val="0"/>
          <dgm:bulletEnabled val="1"/>
        </dgm:presLayoutVars>
      </dgm:prSet>
      <dgm:spPr/>
    </dgm:pt>
    <dgm:pt modelId="{5AD27FE9-DF9B-4CBD-939C-3491F6D5B35E}" type="pres">
      <dgm:prSet presAssocID="{1A88294D-F3D4-40B3-89FA-1EEE3B21AACA}" presName="Triangle" presStyleLbl="alignNode1" presStyleIdx="7" presStyleCnt="9"/>
      <dgm:spPr/>
    </dgm:pt>
    <dgm:pt modelId="{E178D09B-8085-4415-B7BC-CBC17D582B73}" type="pres">
      <dgm:prSet presAssocID="{BE8114E6-33BE-4C66-8C10-8415D1A7B85C}" presName="sibTrans" presStyleCnt="0"/>
      <dgm:spPr/>
    </dgm:pt>
    <dgm:pt modelId="{46FF5874-54C3-40A2-96F0-B48C565BE3EA}" type="pres">
      <dgm:prSet presAssocID="{BE8114E6-33BE-4C66-8C10-8415D1A7B85C}" presName="space" presStyleCnt="0"/>
      <dgm:spPr/>
    </dgm:pt>
    <dgm:pt modelId="{666181D8-5C4E-49C0-A20C-3C41E03BABC8}" type="pres">
      <dgm:prSet presAssocID="{23C4B898-72C1-41AD-98EE-D7B0C95F7519}" presName="composite" presStyleCnt="0"/>
      <dgm:spPr/>
    </dgm:pt>
    <dgm:pt modelId="{E3D58F3D-8C51-4062-BA2B-E3DFA05D2B16}" type="pres">
      <dgm:prSet presAssocID="{23C4B898-72C1-41AD-98EE-D7B0C95F7519}" presName="LShape" presStyleLbl="alignNode1" presStyleIdx="8" presStyleCnt="9"/>
      <dgm:spPr/>
    </dgm:pt>
    <dgm:pt modelId="{D8837377-66BB-4FCD-A0BE-043945E29F92}" type="pres">
      <dgm:prSet presAssocID="{23C4B898-72C1-41AD-98EE-D7B0C95F7519}" presName="ParentText" presStyleLbl="revTx" presStyleIdx="4" presStyleCnt="5">
        <dgm:presLayoutVars>
          <dgm:chMax val="0"/>
          <dgm:chPref val="0"/>
          <dgm:bulletEnabled val="1"/>
        </dgm:presLayoutVars>
      </dgm:prSet>
      <dgm:spPr/>
    </dgm:pt>
  </dgm:ptLst>
  <dgm:cxnLst>
    <dgm:cxn modelId="{666BAC0D-85D8-490C-AB72-7187D86C1C1D}" srcId="{64FF8299-D923-410A-8E2B-31F19A576A51}" destId="{1A88294D-F3D4-40B3-89FA-1EEE3B21AACA}" srcOrd="3" destOrd="0" parTransId="{A735DC68-A399-490B-A067-52C9172944F2}" sibTransId="{BE8114E6-33BE-4C66-8C10-8415D1A7B85C}"/>
    <dgm:cxn modelId="{1098E319-24B1-4B9B-9B43-FF49026784E5}" srcId="{64FF8299-D923-410A-8E2B-31F19A576A51}" destId="{0D0051D8-A1A6-40C2-A825-9F5A29A1E54F}" srcOrd="0" destOrd="0" parTransId="{F643F8EC-340B-475E-9331-76CE317564FF}" sibTransId="{A70AE1BE-DAB9-48A9-871F-DAD4991F3AD2}"/>
    <dgm:cxn modelId="{362EA92B-EBA7-4740-8F2F-FB1D4F24E65E}" srcId="{64FF8299-D923-410A-8E2B-31F19A576A51}" destId="{23C4B898-72C1-41AD-98EE-D7B0C95F7519}" srcOrd="4" destOrd="0" parTransId="{4B872A58-8D35-4059-AF02-F2A582CE0D75}" sibTransId="{A0147E3B-44E7-48D8-95E8-01891ADBD394}"/>
    <dgm:cxn modelId="{5350F036-B667-4C76-BF4A-E399A908C202}" srcId="{64FF8299-D923-410A-8E2B-31F19A576A51}" destId="{4B36EA16-3916-4A43-B867-E83148749679}" srcOrd="2" destOrd="0" parTransId="{12431C2C-C0C6-4152-96D3-C56FC220BB4B}" sibTransId="{69D486F1-D360-4715-B634-774693C29343}"/>
    <dgm:cxn modelId="{59A3C847-2816-4F7B-BEEC-9B86BE7CAED3}" type="presOf" srcId="{134D9AD3-323F-4C56-9B8B-24D3741C4EBA}" destId="{4ED09502-D427-4D41-8B1D-5CD1C0E5099E}" srcOrd="0" destOrd="0" presId="urn:microsoft.com/office/officeart/2009/3/layout/StepUpProcess"/>
    <dgm:cxn modelId="{58F57C59-5543-472B-8BD9-66AF6305617C}" type="presOf" srcId="{1A88294D-F3D4-40B3-89FA-1EEE3B21AACA}" destId="{C516C9FE-3334-4D72-A9D7-F271BC495785}" srcOrd="0" destOrd="0" presId="urn:microsoft.com/office/officeart/2009/3/layout/StepUpProcess"/>
    <dgm:cxn modelId="{D15F3787-5CD1-4B86-8D8A-CB41937CF2FB}" type="presOf" srcId="{64FF8299-D923-410A-8E2B-31F19A576A51}" destId="{225218AC-E520-4BAC-897D-23831442CF99}" srcOrd="0" destOrd="0" presId="urn:microsoft.com/office/officeart/2009/3/layout/StepUpProcess"/>
    <dgm:cxn modelId="{C799BB97-D2FF-4D66-A955-8DA84A988F8B}" type="presOf" srcId="{4B36EA16-3916-4A43-B867-E83148749679}" destId="{3C48BB24-146D-4B34-990C-5486171420A9}" srcOrd="0" destOrd="0" presId="urn:microsoft.com/office/officeart/2009/3/layout/StepUpProcess"/>
    <dgm:cxn modelId="{56644E9B-57B8-442B-A08C-C56F74EF7BC2}" type="presOf" srcId="{0D0051D8-A1A6-40C2-A825-9F5A29A1E54F}" destId="{0E5B5500-6B49-4E23-A873-A703A73981E2}" srcOrd="0" destOrd="0" presId="urn:microsoft.com/office/officeart/2009/3/layout/StepUpProcess"/>
    <dgm:cxn modelId="{6BAFB1AB-C28E-4E5B-81F7-C14BB59EE935}" srcId="{64FF8299-D923-410A-8E2B-31F19A576A51}" destId="{134D9AD3-323F-4C56-9B8B-24D3741C4EBA}" srcOrd="1" destOrd="0" parTransId="{1568825C-32CB-4401-B37A-F5A0D9268DF1}" sibTransId="{6F9F6CF3-5830-4FE9-943B-7EA13403B681}"/>
    <dgm:cxn modelId="{0BC3A8E8-BB62-4E45-9ED7-95CACD289593}" type="presOf" srcId="{23C4B898-72C1-41AD-98EE-D7B0C95F7519}" destId="{D8837377-66BB-4FCD-A0BE-043945E29F92}" srcOrd="0" destOrd="0" presId="urn:microsoft.com/office/officeart/2009/3/layout/StepUpProcess"/>
    <dgm:cxn modelId="{EDFCF66B-A551-4F0F-9311-6A5BA63D970E}" type="presParOf" srcId="{225218AC-E520-4BAC-897D-23831442CF99}" destId="{837FCA8F-5077-40A7-A883-89D671B2B710}" srcOrd="0" destOrd="0" presId="urn:microsoft.com/office/officeart/2009/3/layout/StepUpProcess"/>
    <dgm:cxn modelId="{E23D988A-D9B9-47CA-A91A-917C2A6B238E}" type="presParOf" srcId="{837FCA8F-5077-40A7-A883-89D671B2B710}" destId="{480CF7B5-EF32-473F-BCBE-8BBA85267EDB}" srcOrd="0" destOrd="0" presId="urn:microsoft.com/office/officeart/2009/3/layout/StepUpProcess"/>
    <dgm:cxn modelId="{ADD7F610-A01C-4C7E-9767-744DBFF7CE1D}" type="presParOf" srcId="{837FCA8F-5077-40A7-A883-89D671B2B710}" destId="{0E5B5500-6B49-4E23-A873-A703A73981E2}" srcOrd="1" destOrd="0" presId="urn:microsoft.com/office/officeart/2009/3/layout/StepUpProcess"/>
    <dgm:cxn modelId="{8FDCD04B-6468-429B-AA77-3692DBFECC12}" type="presParOf" srcId="{837FCA8F-5077-40A7-A883-89D671B2B710}" destId="{A1463088-3478-48D8-8FD8-3623D48099A4}" srcOrd="2" destOrd="0" presId="urn:microsoft.com/office/officeart/2009/3/layout/StepUpProcess"/>
    <dgm:cxn modelId="{B0F2CDCE-61D6-4386-B5F3-BBF7CDDCAD74}" type="presParOf" srcId="{225218AC-E520-4BAC-897D-23831442CF99}" destId="{D53729BC-A82E-410F-98B1-89F1E3404432}" srcOrd="1" destOrd="0" presId="urn:microsoft.com/office/officeart/2009/3/layout/StepUpProcess"/>
    <dgm:cxn modelId="{BA1129F9-1BF6-4AE7-A008-39CCBD52F43B}" type="presParOf" srcId="{D53729BC-A82E-410F-98B1-89F1E3404432}" destId="{BA11301D-E5E4-4403-85DA-E413570068D6}" srcOrd="0" destOrd="0" presId="urn:microsoft.com/office/officeart/2009/3/layout/StepUpProcess"/>
    <dgm:cxn modelId="{164435A7-06AE-45F3-B41A-AE887223C02D}" type="presParOf" srcId="{225218AC-E520-4BAC-897D-23831442CF99}" destId="{B9CF7E16-69D6-4C7E-BA11-1C71B8852213}" srcOrd="2" destOrd="0" presId="urn:microsoft.com/office/officeart/2009/3/layout/StepUpProcess"/>
    <dgm:cxn modelId="{E5712C74-D93B-4ADD-9035-B71C1253F492}" type="presParOf" srcId="{B9CF7E16-69D6-4C7E-BA11-1C71B8852213}" destId="{FD531D4A-BE61-453D-B712-751A336EEDD7}" srcOrd="0" destOrd="0" presId="urn:microsoft.com/office/officeart/2009/3/layout/StepUpProcess"/>
    <dgm:cxn modelId="{F9780119-88CA-40D6-9356-B056322E4BB5}" type="presParOf" srcId="{B9CF7E16-69D6-4C7E-BA11-1C71B8852213}" destId="{4ED09502-D427-4D41-8B1D-5CD1C0E5099E}" srcOrd="1" destOrd="0" presId="urn:microsoft.com/office/officeart/2009/3/layout/StepUpProcess"/>
    <dgm:cxn modelId="{B4F2AFCF-63B9-4456-9B74-76E3F17B39CE}" type="presParOf" srcId="{B9CF7E16-69D6-4C7E-BA11-1C71B8852213}" destId="{2BC0F722-6869-4B7E-9BA2-6B856C159F0B}" srcOrd="2" destOrd="0" presId="urn:microsoft.com/office/officeart/2009/3/layout/StepUpProcess"/>
    <dgm:cxn modelId="{80897EE8-683D-423A-A11E-D09D7F5F91A0}" type="presParOf" srcId="{225218AC-E520-4BAC-897D-23831442CF99}" destId="{13371D89-6A6D-4044-ACDB-45D088437915}" srcOrd="3" destOrd="0" presId="urn:microsoft.com/office/officeart/2009/3/layout/StepUpProcess"/>
    <dgm:cxn modelId="{0F089EF5-7FF3-4C34-A0D3-80DEA6574061}" type="presParOf" srcId="{13371D89-6A6D-4044-ACDB-45D088437915}" destId="{5507412B-674A-4308-A8AD-8FC517BC9D76}" srcOrd="0" destOrd="0" presId="urn:microsoft.com/office/officeart/2009/3/layout/StepUpProcess"/>
    <dgm:cxn modelId="{5BEDBC6E-E3A9-4B81-9444-22B83A579CDB}" type="presParOf" srcId="{225218AC-E520-4BAC-897D-23831442CF99}" destId="{FDE815A9-F729-4331-AAC7-624118E7C913}" srcOrd="4" destOrd="0" presId="urn:microsoft.com/office/officeart/2009/3/layout/StepUpProcess"/>
    <dgm:cxn modelId="{2183D5D2-5ED9-4E11-ACA1-EBAE4B6377A5}" type="presParOf" srcId="{FDE815A9-F729-4331-AAC7-624118E7C913}" destId="{9A1B8458-1CE3-4B6E-8562-DDDC09754225}" srcOrd="0" destOrd="0" presId="urn:microsoft.com/office/officeart/2009/3/layout/StepUpProcess"/>
    <dgm:cxn modelId="{F890C2CF-F7CF-4385-9831-054E4D2F764B}" type="presParOf" srcId="{FDE815A9-F729-4331-AAC7-624118E7C913}" destId="{3C48BB24-146D-4B34-990C-5486171420A9}" srcOrd="1" destOrd="0" presId="urn:microsoft.com/office/officeart/2009/3/layout/StepUpProcess"/>
    <dgm:cxn modelId="{5CB35259-25B7-4CBE-BC43-476D38E444B1}" type="presParOf" srcId="{FDE815A9-F729-4331-AAC7-624118E7C913}" destId="{45997E7A-E5CE-49D9-A5B8-8E9D65C88C80}" srcOrd="2" destOrd="0" presId="urn:microsoft.com/office/officeart/2009/3/layout/StepUpProcess"/>
    <dgm:cxn modelId="{725D3145-2D40-43CF-8D55-5DC9F0A06A34}" type="presParOf" srcId="{225218AC-E520-4BAC-897D-23831442CF99}" destId="{E2B13C8C-F826-40E6-890B-959451C19361}" srcOrd="5" destOrd="0" presId="urn:microsoft.com/office/officeart/2009/3/layout/StepUpProcess"/>
    <dgm:cxn modelId="{606DABAF-1C11-4219-942F-D489C377EB3D}" type="presParOf" srcId="{E2B13C8C-F826-40E6-890B-959451C19361}" destId="{2486A1F1-7E87-43C6-89B2-173B01ACB343}" srcOrd="0" destOrd="0" presId="urn:microsoft.com/office/officeart/2009/3/layout/StepUpProcess"/>
    <dgm:cxn modelId="{879861E6-A974-49A3-AF34-76BF61B3897F}" type="presParOf" srcId="{225218AC-E520-4BAC-897D-23831442CF99}" destId="{2710C98E-32B9-4DBC-8ACF-E18E9CC425C4}" srcOrd="6" destOrd="0" presId="urn:microsoft.com/office/officeart/2009/3/layout/StepUpProcess"/>
    <dgm:cxn modelId="{21B4AABF-A2B5-4201-9006-4CFAB5D41555}" type="presParOf" srcId="{2710C98E-32B9-4DBC-8ACF-E18E9CC425C4}" destId="{4DB992D1-8AE0-42E1-822B-0FAD45D7E2E2}" srcOrd="0" destOrd="0" presId="urn:microsoft.com/office/officeart/2009/3/layout/StepUpProcess"/>
    <dgm:cxn modelId="{5245C358-4308-4D02-92F2-F70A795567B2}" type="presParOf" srcId="{2710C98E-32B9-4DBC-8ACF-E18E9CC425C4}" destId="{C516C9FE-3334-4D72-A9D7-F271BC495785}" srcOrd="1" destOrd="0" presId="urn:microsoft.com/office/officeart/2009/3/layout/StepUpProcess"/>
    <dgm:cxn modelId="{BBF6103B-0B84-4F1A-B0DE-FEDF6CD8D79E}" type="presParOf" srcId="{2710C98E-32B9-4DBC-8ACF-E18E9CC425C4}" destId="{5AD27FE9-DF9B-4CBD-939C-3491F6D5B35E}" srcOrd="2" destOrd="0" presId="urn:microsoft.com/office/officeart/2009/3/layout/StepUpProcess"/>
    <dgm:cxn modelId="{B5FCD57A-65F6-420C-90D5-4ED20AA11E73}" type="presParOf" srcId="{225218AC-E520-4BAC-897D-23831442CF99}" destId="{E178D09B-8085-4415-B7BC-CBC17D582B73}" srcOrd="7" destOrd="0" presId="urn:microsoft.com/office/officeart/2009/3/layout/StepUpProcess"/>
    <dgm:cxn modelId="{7D360D1D-9B32-4B5E-A726-428DA8FBE371}" type="presParOf" srcId="{E178D09B-8085-4415-B7BC-CBC17D582B73}" destId="{46FF5874-54C3-40A2-96F0-B48C565BE3EA}" srcOrd="0" destOrd="0" presId="urn:microsoft.com/office/officeart/2009/3/layout/StepUpProcess"/>
    <dgm:cxn modelId="{713C7CD2-E547-4260-BF88-C37EEA32910A}" type="presParOf" srcId="{225218AC-E520-4BAC-897D-23831442CF99}" destId="{666181D8-5C4E-49C0-A20C-3C41E03BABC8}" srcOrd="8" destOrd="0" presId="urn:microsoft.com/office/officeart/2009/3/layout/StepUpProcess"/>
    <dgm:cxn modelId="{8A8BD562-8ED7-45C0-A647-18E2FCE9468F}" type="presParOf" srcId="{666181D8-5C4E-49C0-A20C-3C41E03BABC8}" destId="{E3D58F3D-8C51-4062-BA2B-E3DFA05D2B16}" srcOrd="0" destOrd="0" presId="urn:microsoft.com/office/officeart/2009/3/layout/StepUpProcess"/>
    <dgm:cxn modelId="{E03EF872-E6B7-410A-A5BB-872374346BBD}" type="presParOf" srcId="{666181D8-5C4E-49C0-A20C-3C41E03BABC8}" destId="{D8837377-66BB-4FCD-A0BE-043945E29F92}" srcOrd="1" destOrd="0" presId="urn:microsoft.com/office/officeart/2009/3/layout/StepU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4302B0-31FC-A949-81F6-A1DBFF1196A8}" type="doc">
      <dgm:prSet loTypeId="urn:microsoft.com/office/officeart/2005/8/layout/cycle1" loCatId="cycle" qsTypeId="urn:microsoft.com/office/officeart/2005/8/quickstyle/simple4#3" qsCatId="simple" csTypeId="urn:microsoft.com/office/officeart/2005/8/colors/colorful5#1" csCatId="colorful" phldr="1"/>
      <dgm:spPr/>
      <dgm:t>
        <a:bodyPr/>
        <a:lstStyle/>
        <a:p>
          <a:endParaRPr lang="en-US"/>
        </a:p>
      </dgm:t>
    </dgm:pt>
    <dgm:pt modelId="{C4C488EF-C4CD-7D42-A7F3-93ACF8948BCA}">
      <dgm:prSet phldrT="[Text]" custT="1"/>
      <dgm:spPr/>
      <dgm:t>
        <a:bodyPr/>
        <a:lstStyle/>
        <a:p>
          <a:r>
            <a:rPr lang="en-US" sz="3200" dirty="0"/>
            <a:t>Stability</a:t>
          </a:r>
        </a:p>
      </dgm:t>
    </dgm:pt>
    <dgm:pt modelId="{8284315C-61FE-5C4B-A7BB-CC4D141B94A4}" type="parTrans" cxnId="{1BA54303-166B-6A4E-9DC8-66C713B24D5D}">
      <dgm:prSet/>
      <dgm:spPr/>
      <dgm:t>
        <a:bodyPr/>
        <a:lstStyle/>
        <a:p>
          <a:endParaRPr lang="en-US"/>
        </a:p>
      </dgm:t>
    </dgm:pt>
    <dgm:pt modelId="{ABAC214C-A13A-714D-AEAF-E018D6819B37}" type="sibTrans" cxnId="{1BA54303-166B-6A4E-9DC8-66C713B24D5D}">
      <dgm:prSet/>
      <dgm:spPr/>
      <dgm:t>
        <a:bodyPr/>
        <a:lstStyle/>
        <a:p>
          <a:endParaRPr lang="en-US"/>
        </a:p>
      </dgm:t>
    </dgm:pt>
    <dgm:pt modelId="{D64A91F7-BA8D-8A46-A548-70AE0949ABE1}">
      <dgm:prSet phldrT="[Text]"/>
      <dgm:spPr/>
      <dgm:t>
        <a:bodyPr/>
        <a:lstStyle/>
        <a:p>
          <a:r>
            <a:rPr lang="en-US" dirty="0"/>
            <a:t>Obedience</a:t>
          </a:r>
        </a:p>
      </dgm:t>
    </dgm:pt>
    <dgm:pt modelId="{1FEE1EF7-731E-924C-AE7E-4F1AE1D741B6}" type="parTrans" cxnId="{5E9CC531-525B-C343-BD26-7C799DB6C908}">
      <dgm:prSet/>
      <dgm:spPr/>
      <dgm:t>
        <a:bodyPr/>
        <a:lstStyle/>
        <a:p>
          <a:endParaRPr lang="en-US"/>
        </a:p>
      </dgm:t>
    </dgm:pt>
    <dgm:pt modelId="{BE526A24-7A97-4641-B3B2-4026B793F9BA}" type="sibTrans" cxnId="{5E9CC531-525B-C343-BD26-7C799DB6C908}">
      <dgm:prSet/>
      <dgm:spPr/>
      <dgm:t>
        <a:bodyPr/>
        <a:lstStyle/>
        <a:p>
          <a:endParaRPr lang="en-US"/>
        </a:p>
      </dgm:t>
    </dgm:pt>
    <dgm:pt modelId="{3C013573-A667-7541-8EFC-5C48C1D7E42D}">
      <dgm:prSet phldrT="[Text]" custT="1"/>
      <dgm:spPr/>
      <dgm:t>
        <a:bodyPr/>
        <a:lstStyle/>
        <a:p>
          <a:r>
            <a:rPr lang="en-US" sz="3200" dirty="0"/>
            <a:t>Conversion of Life</a:t>
          </a:r>
        </a:p>
      </dgm:t>
    </dgm:pt>
    <dgm:pt modelId="{740DA622-886F-D446-8323-E3AB3E6711B0}" type="parTrans" cxnId="{2B860258-8A8D-9943-A13A-5CA7794EFDCE}">
      <dgm:prSet/>
      <dgm:spPr/>
      <dgm:t>
        <a:bodyPr/>
        <a:lstStyle/>
        <a:p>
          <a:endParaRPr lang="en-US"/>
        </a:p>
      </dgm:t>
    </dgm:pt>
    <dgm:pt modelId="{82BDE9A4-33C5-454A-98F4-6237F61E92CE}" type="sibTrans" cxnId="{2B860258-8A8D-9943-A13A-5CA7794EFDCE}">
      <dgm:prSet/>
      <dgm:spPr/>
      <dgm:t>
        <a:bodyPr/>
        <a:lstStyle/>
        <a:p>
          <a:endParaRPr lang="en-US"/>
        </a:p>
      </dgm:t>
    </dgm:pt>
    <dgm:pt modelId="{D0B53967-4C96-FF4C-8DF6-B1F2ACCAF6A8}" type="pres">
      <dgm:prSet presAssocID="{B24302B0-31FC-A949-81F6-A1DBFF1196A8}" presName="cycle" presStyleCnt="0">
        <dgm:presLayoutVars>
          <dgm:dir/>
          <dgm:resizeHandles val="exact"/>
        </dgm:presLayoutVars>
      </dgm:prSet>
      <dgm:spPr/>
    </dgm:pt>
    <dgm:pt modelId="{5C315ADC-A740-3B45-830E-D7A4F0ECBDC6}" type="pres">
      <dgm:prSet presAssocID="{C4C488EF-C4CD-7D42-A7F3-93ACF8948BCA}" presName="dummy" presStyleCnt="0"/>
      <dgm:spPr/>
    </dgm:pt>
    <dgm:pt modelId="{E3CFA5BB-D25D-A547-9AB4-8B2FFFD568DA}" type="pres">
      <dgm:prSet presAssocID="{C4C488EF-C4CD-7D42-A7F3-93ACF8948BCA}" presName="node" presStyleLbl="revTx" presStyleIdx="0" presStyleCnt="3">
        <dgm:presLayoutVars>
          <dgm:bulletEnabled val="1"/>
        </dgm:presLayoutVars>
      </dgm:prSet>
      <dgm:spPr/>
    </dgm:pt>
    <dgm:pt modelId="{1B66D636-B03E-894B-A204-7688B6F5C7D2}" type="pres">
      <dgm:prSet presAssocID="{ABAC214C-A13A-714D-AEAF-E018D6819B37}" presName="sibTrans" presStyleLbl="node1" presStyleIdx="0" presStyleCnt="3"/>
      <dgm:spPr/>
    </dgm:pt>
    <dgm:pt modelId="{C123BDDC-B8CB-614B-BA61-B83453B4591B}" type="pres">
      <dgm:prSet presAssocID="{D64A91F7-BA8D-8A46-A548-70AE0949ABE1}" presName="dummy" presStyleCnt="0"/>
      <dgm:spPr/>
    </dgm:pt>
    <dgm:pt modelId="{7B6EEBFE-D9C8-C44A-BBD8-510AA1545410}" type="pres">
      <dgm:prSet presAssocID="{D64A91F7-BA8D-8A46-A548-70AE0949ABE1}" presName="node" presStyleLbl="revTx" presStyleIdx="1" presStyleCnt="3">
        <dgm:presLayoutVars>
          <dgm:bulletEnabled val="1"/>
        </dgm:presLayoutVars>
      </dgm:prSet>
      <dgm:spPr/>
    </dgm:pt>
    <dgm:pt modelId="{46C9CC7B-9174-1E47-B2B3-E1C4E4F7C8CF}" type="pres">
      <dgm:prSet presAssocID="{BE526A24-7A97-4641-B3B2-4026B793F9BA}" presName="sibTrans" presStyleLbl="node1" presStyleIdx="1" presStyleCnt="3"/>
      <dgm:spPr/>
    </dgm:pt>
    <dgm:pt modelId="{906DEEBB-1F73-0C4D-AFE8-53FD3BA68A1A}" type="pres">
      <dgm:prSet presAssocID="{3C013573-A667-7541-8EFC-5C48C1D7E42D}" presName="dummy" presStyleCnt="0"/>
      <dgm:spPr/>
    </dgm:pt>
    <dgm:pt modelId="{70E02C98-FE80-0640-AA8C-FC4A84FB4642}" type="pres">
      <dgm:prSet presAssocID="{3C013573-A667-7541-8EFC-5C48C1D7E42D}" presName="node" presStyleLbl="revTx" presStyleIdx="2" presStyleCnt="3" custScaleX="142906">
        <dgm:presLayoutVars>
          <dgm:bulletEnabled val="1"/>
        </dgm:presLayoutVars>
      </dgm:prSet>
      <dgm:spPr/>
    </dgm:pt>
    <dgm:pt modelId="{6F982614-0759-D347-B0FE-31C4B8F8D7B5}" type="pres">
      <dgm:prSet presAssocID="{82BDE9A4-33C5-454A-98F4-6237F61E92CE}" presName="sibTrans" presStyleLbl="node1" presStyleIdx="2" presStyleCnt="3"/>
      <dgm:spPr/>
    </dgm:pt>
  </dgm:ptLst>
  <dgm:cxnLst>
    <dgm:cxn modelId="{1D8A4E02-732C-A84F-9C78-F3AFAC13481F}" type="presOf" srcId="{82BDE9A4-33C5-454A-98F4-6237F61E92CE}" destId="{6F982614-0759-D347-B0FE-31C4B8F8D7B5}" srcOrd="0" destOrd="0" presId="urn:microsoft.com/office/officeart/2005/8/layout/cycle1"/>
    <dgm:cxn modelId="{1BA54303-166B-6A4E-9DC8-66C713B24D5D}" srcId="{B24302B0-31FC-A949-81F6-A1DBFF1196A8}" destId="{C4C488EF-C4CD-7D42-A7F3-93ACF8948BCA}" srcOrd="0" destOrd="0" parTransId="{8284315C-61FE-5C4B-A7BB-CC4D141B94A4}" sibTransId="{ABAC214C-A13A-714D-AEAF-E018D6819B37}"/>
    <dgm:cxn modelId="{EDA47427-D0F2-C047-89B2-103540F91F6D}" type="presOf" srcId="{BE526A24-7A97-4641-B3B2-4026B793F9BA}" destId="{46C9CC7B-9174-1E47-B2B3-E1C4E4F7C8CF}" srcOrd="0" destOrd="0" presId="urn:microsoft.com/office/officeart/2005/8/layout/cycle1"/>
    <dgm:cxn modelId="{5E9CC531-525B-C343-BD26-7C799DB6C908}" srcId="{B24302B0-31FC-A949-81F6-A1DBFF1196A8}" destId="{D64A91F7-BA8D-8A46-A548-70AE0949ABE1}" srcOrd="1" destOrd="0" parTransId="{1FEE1EF7-731E-924C-AE7E-4F1AE1D741B6}" sibTransId="{BE526A24-7A97-4641-B3B2-4026B793F9BA}"/>
    <dgm:cxn modelId="{8EE03B4E-0956-C94D-8A79-1409BD284A75}" type="presOf" srcId="{B24302B0-31FC-A949-81F6-A1DBFF1196A8}" destId="{D0B53967-4C96-FF4C-8DF6-B1F2ACCAF6A8}" srcOrd="0" destOrd="0" presId="urn:microsoft.com/office/officeart/2005/8/layout/cycle1"/>
    <dgm:cxn modelId="{2B860258-8A8D-9943-A13A-5CA7794EFDCE}" srcId="{B24302B0-31FC-A949-81F6-A1DBFF1196A8}" destId="{3C013573-A667-7541-8EFC-5C48C1D7E42D}" srcOrd="2" destOrd="0" parTransId="{740DA622-886F-D446-8323-E3AB3E6711B0}" sibTransId="{82BDE9A4-33C5-454A-98F4-6237F61E92CE}"/>
    <dgm:cxn modelId="{19906B96-74B4-5241-9297-BBB360AF9F8B}" type="presOf" srcId="{D64A91F7-BA8D-8A46-A548-70AE0949ABE1}" destId="{7B6EEBFE-D9C8-C44A-BBD8-510AA1545410}" srcOrd="0" destOrd="0" presId="urn:microsoft.com/office/officeart/2005/8/layout/cycle1"/>
    <dgm:cxn modelId="{61DFD59D-F7F2-F34D-AEBD-C2421615DC60}" type="presOf" srcId="{C4C488EF-C4CD-7D42-A7F3-93ACF8948BCA}" destId="{E3CFA5BB-D25D-A547-9AB4-8B2FFFD568DA}" srcOrd="0" destOrd="0" presId="urn:microsoft.com/office/officeart/2005/8/layout/cycle1"/>
    <dgm:cxn modelId="{CF3810AC-DE27-2543-A8B7-3DBCC6019522}" type="presOf" srcId="{3C013573-A667-7541-8EFC-5C48C1D7E42D}" destId="{70E02C98-FE80-0640-AA8C-FC4A84FB4642}" srcOrd="0" destOrd="0" presId="urn:microsoft.com/office/officeart/2005/8/layout/cycle1"/>
    <dgm:cxn modelId="{41AA96F8-9C17-4F4A-AC50-F5AC23C7F8CC}" type="presOf" srcId="{ABAC214C-A13A-714D-AEAF-E018D6819B37}" destId="{1B66D636-B03E-894B-A204-7688B6F5C7D2}" srcOrd="0" destOrd="0" presId="urn:microsoft.com/office/officeart/2005/8/layout/cycle1"/>
    <dgm:cxn modelId="{FF4BBC90-5D59-2D47-91D3-BB497F9E42AC}" type="presParOf" srcId="{D0B53967-4C96-FF4C-8DF6-B1F2ACCAF6A8}" destId="{5C315ADC-A740-3B45-830E-D7A4F0ECBDC6}" srcOrd="0" destOrd="0" presId="urn:microsoft.com/office/officeart/2005/8/layout/cycle1"/>
    <dgm:cxn modelId="{6F368A9B-8FD7-D840-B3E1-A3FEB6A7E304}" type="presParOf" srcId="{D0B53967-4C96-FF4C-8DF6-B1F2ACCAF6A8}" destId="{E3CFA5BB-D25D-A547-9AB4-8B2FFFD568DA}" srcOrd="1" destOrd="0" presId="urn:microsoft.com/office/officeart/2005/8/layout/cycle1"/>
    <dgm:cxn modelId="{BC28E4A6-6AE9-7140-8AE8-B86F4E86A05A}" type="presParOf" srcId="{D0B53967-4C96-FF4C-8DF6-B1F2ACCAF6A8}" destId="{1B66D636-B03E-894B-A204-7688B6F5C7D2}" srcOrd="2" destOrd="0" presId="urn:microsoft.com/office/officeart/2005/8/layout/cycle1"/>
    <dgm:cxn modelId="{6BBE9436-638C-3143-B749-008B56708444}" type="presParOf" srcId="{D0B53967-4C96-FF4C-8DF6-B1F2ACCAF6A8}" destId="{C123BDDC-B8CB-614B-BA61-B83453B4591B}" srcOrd="3" destOrd="0" presId="urn:microsoft.com/office/officeart/2005/8/layout/cycle1"/>
    <dgm:cxn modelId="{1F7A4AB5-CF9C-9D4C-8BAD-486EB8A75CD5}" type="presParOf" srcId="{D0B53967-4C96-FF4C-8DF6-B1F2ACCAF6A8}" destId="{7B6EEBFE-D9C8-C44A-BBD8-510AA1545410}" srcOrd="4" destOrd="0" presId="urn:microsoft.com/office/officeart/2005/8/layout/cycle1"/>
    <dgm:cxn modelId="{84FFF08C-46BA-024F-B347-9C3C603BAE6F}" type="presParOf" srcId="{D0B53967-4C96-FF4C-8DF6-B1F2ACCAF6A8}" destId="{46C9CC7B-9174-1E47-B2B3-E1C4E4F7C8CF}" srcOrd="5" destOrd="0" presId="urn:microsoft.com/office/officeart/2005/8/layout/cycle1"/>
    <dgm:cxn modelId="{3DD0B970-27CB-0D4C-85B3-F0E3589273FC}" type="presParOf" srcId="{D0B53967-4C96-FF4C-8DF6-B1F2ACCAF6A8}" destId="{906DEEBB-1F73-0C4D-AFE8-53FD3BA68A1A}" srcOrd="6" destOrd="0" presId="urn:microsoft.com/office/officeart/2005/8/layout/cycle1"/>
    <dgm:cxn modelId="{7BBA9B7C-AE48-A445-92BF-0BF2AACA2589}" type="presParOf" srcId="{D0B53967-4C96-FF4C-8DF6-B1F2ACCAF6A8}" destId="{70E02C98-FE80-0640-AA8C-FC4A84FB4642}" srcOrd="7" destOrd="0" presId="urn:microsoft.com/office/officeart/2005/8/layout/cycle1"/>
    <dgm:cxn modelId="{17A29FDC-105D-E64F-B23B-912403B15A19}" type="presParOf" srcId="{D0B53967-4C96-FF4C-8DF6-B1F2ACCAF6A8}" destId="{6F982614-0759-D347-B0FE-31C4B8F8D7B5}"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1E25039-722E-4543-A82E-AC123CCA63B5}" type="doc">
      <dgm:prSet loTypeId="urn:microsoft.com/office/officeart/2017/3/layout/HorizontalPathTimeline" loCatId="process" qsTypeId="urn:microsoft.com/office/officeart/2005/8/quickstyle/simple4#2" qsCatId="simple" csTypeId="urn:microsoft.com/office/officeart/2005/8/colors/colorful2#1" csCatId="colorful" phldr="1"/>
      <dgm:spPr/>
      <dgm:t>
        <a:bodyPr/>
        <a:lstStyle/>
        <a:p>
          <a:endParaRPr lang="en-US"/>
        </a:p>
      </dgm:t>
    </dgm:pt>
    <dgm:pt modelId="{6862D476-3928-40FB-AF9E-D7393CD9C92E}">
      <dgm:prSet/>
      <dgm:spPr/>
      <dgm:t>
        <a:bodyPr/>
        <a:lstStyle/>
        <a:p>
          <a:pPr>
            <a:defRPr b="1"/>
          </a:pPr>
          <a:r>
            <a:rPr lang="en-US"/>
            <a:t>16 Sep.</a:t>
          </a:r>
        </a:p>
      </dgm:t>
    </dgm:pt>
    <dgm:pt modelId="{61B40429-5335-4499-9F82-FFF1C2AE6853}" type="parTrans" cxnId="{9C0F9B75-CD6A-4AFD-80D1-DF486C044B67}">
      <dgm:prSet/>
      <dgm:spPr/>
      <dgm:t>
        <a:bodyPr/>
        <a:lstStyle/>
        <a:p>
          <a:endParaRPr lang="en-US"/>
        </a:p>
      </dgm:t>
    </dgm:pt>
    <dgm:pt modelId="{EF2039A6-DFE5-4069-9208-E2F7BA6369A9}" type="sibTrans" cxnId="{9C0F9B75-CD6A-4AFD-80D1-DF486C044B67}">
      <dgm:prSet/>
      <dgm:spPr/>
      <dgm:t>
        <a:bodyPr/>
        <a:lstStyle/>
        <a:p>
          <a:endParaRPr lang="en-US"/>
        </a:p>
      </dgm:t>
    </dgm:pt>
    <dgm:pt modelId="{651B9C49-C4DB-43FD-9218-8C8BDCBFA3B8}">
      <dgm:prSet/>
      <dgm:spPr/>
      <dgm:t>
        <a:bodyPr/>
        <a:lstStyle/>
        <a:p>
          <a:r>
            <a:rPr lang="en-US"/>
            <a:t>A Spirituality of Suffering and Solidarity</a:t>
          </a:r>
        </a:p>
      </dgm:t>
    </dgm:pt>
    <dgm:pt modelId="{DBC7DAA7-975D-4768-8109-72FF4914EC64}" type="parTrans" cxnId="{904DD5C3-CE9F-48BD-9376-4C839B9E8B4B}">
      <dgm:prSet/>
      <dgm:spPr/>
      <dgm:t>
        <a:bodyPr/>
        <a:lstStyle/>
        <a:p>
          <a:endParaRPr lang="en-US"/>
        </a:p>
      </dgm:t>
    </dgm:pt>
    <dgm:pt modelId="{1B47B543-9581-4EED-A73B-EF822CAB30C3}" type="sibTrans" cxnId="{904DD5C3-CE9F-48BD-9376-4C839B9E8B4B}">
      <dgm:prSet/>
      <dgm:spPr/>
      <dgm:t>
        <a:bodyPr/>
        <a:lstStyle/>
        <a:p>
          <a:endParaRPr lang="en-US"/>
        </a:p>
      </dgm:t>
    </dgm:pt>
    <dgm:pt modelId="{0E61DC8D-7984-4EC0-A2EA-B14305940962}">
      <dgm:prSet/>
      <dgm:spPr/>
      <dgm:t>
        <a:bodyPr/>
        <a:lstStyle/>
        <a:p>
          <a:pPr>
            <a:defRPr b="1"/>
          </a:pPr>
          <a:r>
            <a:rPr lang="en-US"/>
            <a:t>23 Sep.</a:t>
          </a:r>
        </a:p>
      </dgm:t>
    </dgm:pt>
    <dgm:pt modelId="{7DAB6457-9C6A-40E2-9A2F-9079E092FCCD}" type="parTrans" cxnId="{AB422CFF-B942-457B-AB33-9427B5C02B82}">
      <dgm:prSet/>
      <dgm:spPr/>
      <dgm:t>
        <a:bodyPr/>
        <a:lstStyle/>
        <a:p>
          <a:endParaRPr lang="en-US"/>
        </a:p>
      </dgm:t>
    </dgm:pt>
    <dgm:pt modelId="{202D5746-DD41-4294-82B9-24D5B7C3B550}" type="sibTrans" cxnId="{AB422CFF-B942-457B-AB33-9427B5C02B82}">
      <dgm:prSet/>
      <dgm:spPr/>
      <dgm:t>
        <a:bodyPr/>
        <a:lstStyle/>
        <a:p>
          <a:endParaRPr lang="en-US"/>
        </a:p>
      </dgm:t>
    </dgm:pt>
    <dgm:pt modelId="{234F5C3B-6F03-46A5-9040-F2DD3466FE94}">
      <dgm:prSet/>
      <dgm:spPr/>
      <dgm:t>
        <a:bodyPr/>
        <a:lstStyle/>
        <a:p>
          <a:r>
            <a:rPr lang="en-US"/>
            <a:t>Special Parish Forum: Design Committee and Project Updates</a:t>
          </a:r>
        </a:p>
      </dgm:t>
    </dgm:pt>
    <dgm:pt modelId="{4A8344FF-606E-4B36-928D-F9A3C7E7B4A3}" type="parTrans" cxnId="{E60E9861-A0F5-4A60-9CE4-4DFA388B3694}">
      <dgm:prSet/>
      <dgm:spPr/>
      <dgm:t>
        <a:bodyPr/>
        <a:lstStyle/>
        <a:p>
          <a:endParaRPr lang="en-US"/>
        </a:p>
      </dgm:t>
    </dgm:pt>
    <dgm:pt modelId="{6C10C30B-8419-4E1E-A254-9A7915EF51D6}" type="sibTrans" cxnId="{E60E9861-A0F5-4A60-9CE4-4DFA388B3694}">
      <dgm:prSet/>
      <dgm:spPr/>
      <dgm:t>
        <a:bodyPr/>
        <a:lstStyle/>
        <a:p>
          <a:endParaRPr lang="en-US"/>
        </a:p>
      </dgm:t>
    </dgm:pt>
    <dgm:pt modelId="{A8D3D954-CA4B-4E37-A9DC-1FB056AC54A9}">
      <dgm:prSet/>
      <dgm:spPr/>
      <dgm:t>
        <a:bodyPr/>
        <a:lstStyle/>
        <a:p>
          <a:pPr>
            <a:defRPr b="1"/>
          </a:pPr>
          <a:r>
            <a:rPr lang="en-US"/>
            <a:t>30 Sep.</a:t>
          </a:r>
        </a:p>
      </dgm:t>
    </dgm:pt>
    <dgm:pt modelId="{BB0AE6E4-0D1E-4C67-83B4-AE39E7896431}" type="parTrans" cxnId="{C466FD45-E3E1-4FB1-966C-A163A4D78F94}">
      <dgm:prSet/>
      <dgm:spPr/>
      <dgm:t>
        <a:bodyPr/>
        <a:lstStyle/>
        <a:p>
          <a:endParaRPr lang="en-US"/>
        </a:p>
      </dgm:t>
    </dgm:pt>
    <dgm:pt modelId="{A52447B1-0E48-498D-A6EE-C3DCF49B3DE0}" type="sibTrans" cxnId="{C466FD45-E3E1-4FB1-966C-A163A4D78F94}">
      <dgm:prSet/>
      <dgm:spPr/>
      <dgm:t>
        <a:bodyPr/>
        <a:lstStyle/>
        <a:p>
          <a:endParaRPr lang="en-US"/>
        </a:p>
      </dgm:t>
    </dgm:pt>
    <dgm:pt modelId="{17865DA6-8FA9-4B96-8610-4C96166D9151}">
      <dgm:prSet/>
      <dgm:spPr/>
      <dgm:t>
        <a:bodyPr/>
        <a:lstStyle/>
        <a:p>
          <a:r>
            <a:rPr lang="en-US"/>
            <a:t>Solidarity in Suffering: The Martyrs of Memphis, Frances Perkins, Jonathan Daniels, and Pauli Murray</a:t>
          </a:r>
        </a:p>
      </dgm:t>
    </dgm:pt>
    <dgm:pt modelId="{7153F177-BD41-4D80-97EF-C1A37C1BAD99}" type="parTrans" cxnId="{EBBDD018-764C-4AF1-BC06-43DDE9475C7D}">
      <dgm:prSet/>
      <dgm:spPr/>
      <dgm:t>
        <a:bodyPr/>
        <a:lstStyle/>
        <a:p>
          <a:endParaRPr lang="en-US"/>
        </a:p>
      </dgm:t>
    </dgm:pt>
    <dgm:pt modelId="{5FD9ED52-B719-43C8-A9EB-F3E910ECDD3F}" type="sibTrans" cxnId="{EBBDD018-764C-4AF1-BC06-43DDE9475C7D}">
      <dgm:prSet/>
      <dgm:spPr/>
      <dgm:t>
        <a:bodyPr/>
        <a:lstStyle/>
        <a:p>
          <a:endParaRPr lang="en-US"/>
        </a:p>
      </dgm:t>
    </dgm:pt>
    <dgm:pt modelId="{85C0BE35-EEC9-492E-8AFC-4485B0741D10}">
      <dgm:prSet/>
      <dgm:spPr/>
      <dgm:t>
        <a:bodyPr/>
        <a:lstStyle/>
        <a:p>
          <a:pPr>
            <a:defRPr b="1"/>
          </a:pPr>
          <a:r>
            <a:rPr lang="en-US" dirty="0"/>
            <a:t>7 Oct.</a:t>
          </a:r>
        </a:p>
      </dgm:t>
    </dgm:pt>
    <dgm:pt modelId="{06C15A60-33CB-4A17-B2FE-178D10F63306}" type="parTrans" cxnId="{A9657CAB-71CF-47E5-AA1F-D8FA1672B40A}">
      <dgm:prSet/>
      <dgm:spPr/>
      <dgm:t>
        <a:bodyPr/>
        <a:lstStyle/>
        <a:p>
          <a:endParaRPr lang="en-US"/>
        </a:p>
      </dgm:t>
    </dgm:pt>
    <dgm:pt modelId="{DD601F20-4F7C-4B99-9270-FE8C74A2575F}" type="sibTrans" cxnId="{A9657CAB-71CF-47E5-AA1F-D8FA1672B40A}">
      <dgm:prSet/>
      <dgm:spPr/>
      <dgm:t>
        <a:bodyPr/>
        <a:lstStyle/>
        <a:p>
          <a:endParaRPr lang="en-US"/>
        </a:p>
      </dgm:t>
    </dgm:pt>
    <dgm:pt modelId="{2F4DEEAA-4F93-4B66-89BE-FF3948318110}">
      <dgm:prSet/>
      <dgm:spPr/>
      <dgm:t>
        <a:bodyPr/>
        <a:lstStyle/>
        <a:p>
          <a:r>
            <a:rPr lang="en-US"/>
            <a:t>Visual Storytelling Project (Affordable Housing)</a:t>
          </a:r>
        </a:p>
      </dgm:t>
    </dgm:pt>
    <dgm:pt modelId="{DB47A687-DAEC-4E5F-960B-FBDBB42D1C8D}" type="parTrans" cxnId="{87827ECE-9ACB-4999-A0B8-0922A0ADBF65}">
      <dgm:prSet/>
      <dgm:spPr/>
      <dgm:t>
        <a:bodyPr/>
        <a:lstStyle/>
        <a:p>
          <a:endParaRPr lang="en-US"/>
        </a:p>
      </dgm:t>
    </dgm:pt>
    <dgm:pt modelId="{E63C2514-2C57-43E3-BBA2-5B373FE47009}" type="sibTrans" cxnId="{87827ECE-9ACB-4999-A0B8-0922A0ADBF65}">
      <dgm:prSet/>
      <dgm:spPr/>
      <dgm:t>
        <a:bodyPr/>
        <a:lstStyle/>
        <a:p>
          <a:endParaRPr lang="en-US"/>
        </a:p>
      </dgm:t>
    </dgm:pt>
    <dgm:pt modelId="{4CCEA42C-7A17-4E3B-8B5B-00316B7B4106}" type="pres">
      <dgm:prSet presAssocID="{F1E25039-722E-4543-A82E-AC123CCA63B5}" presName="root" presStyleCnt="0">
        <dgm:presLayoutVars>
          <dgm:chMax/>
          <dgm:chPref/>
          <dgm:animLvl val="lvl"/>
        </dgm:presLayoutVars>
      </dgm:prSet>
      <dgm:spPr/>
    </dgm:pt>
    <dgm:pt modelId="{E8A798A0-A7B2-49FC-96C6-54F2613121EF}" type="pres">
      <dgm:prSet presAssocID="{F1E25039-722E-4543-A82E-AC123CCA63B5}" presName="divider" presStyleLbl="node1" presStyleIdx="0" presStyleCnt="1"/>
      <dgm:spPr/>
    </dgm:pt>
    <dgm:pt modelId="{208139C2-AEEC-4AAE-8FF1-5F2FFBADAB1A}" type="pres">
      <dgm:prSet presAssocID="{F1E25039-722E-4543-A82E-AC123CCA63B5}" presName="nodes" presStyleCnt="0">
        <dgm:presLayoutVars>
          <dgm:chMax/>
          <dgm:chPref/>
          <dgm:animLvl val="lvl"/>
        </dgm:presLayoutVars>
      </dgm:prSet>
      <dgm:spPr/>
    </dgm:pt>
    <dgm:pt modelId="{4A89C26F-F14F-4A96-A71C-0689C15278A9}" type="pres">
      <dgm:prSet presAssocID="{6862D476-3928-40FB-AF9E-D7393CD9C92E}" presName="composite" presStyleCnt="0"/>
      <dgm:spPr/>
    </dgm:pt>
    <dgm:pt modelId="{C33B3B41-2DC3-479B-9C2D-40AB5CA333FC}" type="pres">
      <dgm:prSet presAssocID="{6862D476-3928-40FB-AF9E-D7393CD9C92E}" presName="L1TextContainer" presStyleLbl="revTx" presStyleIdx="0" presStyleCnt="4">
        <dgm:presLayoutVars>
          <dgm:chMax val="1"/>
          <dgm:chPref val="1"/>
          <dgm:bulletEnabled val="1"/>
        </dgm:presLayoutVars>
      </dgm:prSet>
      <dgm:spPr/>
    </dgm:pt>
    <dgm:pt modelId="{26484D28-4914-463B-9EC0-BA0D2477196C}" type="pres">
      <dgm:prSet presAssocID="{6862D476-3928-40FB-AF9E-D7393CD9C92E}" presName="L2TextContainerWrapper" presStyleCnt="0">
        <dgm:presLayoutVars>
          <dgm:chMax val="0"/>
          <dgm:chPref val="0"/>
          <dgm:bulletEnabled val="1"/>
        </dgm:presLayoutVars>
      </dgm:prSet>
      <dgm:spPr/>
    </dgm:pt>
    <dgm:pt modelId="{B76CFA90-8797-4984-B3F1-708754457547}" type="pres">
      <dgm:prSet presAssocID="{6862D476-3928-40FB-AF9E-D7393CD9C92E}" presName="L2TextContainer" presStyleLbl="bgAccFollowNode1" presStyleIdx="0" presStyleCnt="4"/>
      <dgm:spPr/>
    </dgm:pt>
    <dgm:pt modelId="{7A07B394-5134-404A-96B3-E8DA75C221E6}" type="pres">
      <dgm:prSet presAssocID="{6862D476-3928-40FB-AF9E-D7393CD9C92E}" presName="FlexibleEmptyPlaceHolder" presStyleCnt="0"/>
      <dgm:spPr/>
    </dgm:pt>
    <dgm:pt modelId="{46DFEFB6-908B-4AEB-8E1D-298D5EE63EE5}" type="pres">
      <dgm:prSet presAssocID="{6862D476-3928-40FB-AF9E-D7393CD9C92E}" presName="ConnectLine" presStyleLbl="alignNode1" presStyleIdx="0"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gm:spPr>
    </dgm:pt>
    <dgm:pt modelId="{4EA2D101-F82C-4780-975D-1F20FE1E630E}" type="pres">
      <dgm:prSet presAssocID="{6862D476-3928-40FB-AF9E-D7393CD9C92E}" presName="ConnectorPoint" presStyleLbl="fgAcc1" presStyleIdx="0" presStyleCnt="4"/>
      <dgm:spPr>
        <a:solidFill>
          <a:schemeClr val="lt1">
            <a:alpha val="90000"/>
            <a:hueOff val="0"/>
            <a:satOff val="0"/>
            <a:lumOff val="0"/>
            <a:alphaOff val="0"/>
          </a:schemeClr>
        </a:solidFill>
        <a:ln w="6350" cap="flat" cmpd="sng" algn="ctr">
          <a:noFill/>
          <a:prstDash val="solid"/>
          <a:miter lim="800000"/>
        </a:ln>
        <a:effectLst/>
      </dgm:spPr>
    </dgm:pt>
    <dgm:pt modelId="{DB5F7D2A-DDD7-4418-965F-8F204614578F}" type="pres">
      <dgm:prSet presAssocID="{6862D476-3928-40FB-AF9E-D7393CD9C92E}" presName="EmptyPlaceHolder" presStyleCnt="0"/>
      <dgm:spPr/>
    </dgm:pt>
    <dgm:pt modelId="{59BC0FF9-DB39-4433-A193-7386EEB3D91E}" type="pres">
      <dgm:prSet presAssocID="{EF2039A6-DFE5-4069-9208-E2F7BA6369A9}" presName="spaceBetweenRectangles" presStyleCnt="0"/>
      <dgm:spPr/>
    </dgm:pt>
    <dgm:pt modelId="{C53E54E7-24D4-45B4-84A4-7003D5190030}" type="pres">
      <dgm:prSet presAssocID="{0E61DC8D-7984-4EC0-A2EA-B14305940962}" presName="composite" presStyleCnt="0"/>
      <dgm:spPr/>
    </dgm:pt>
    <dgm:pt modelId="{C1B1950B-13FD-4C03-84D2-90FE0FF2C794}" type="pres">
      <dgm:prSet presAssocID="{0E61DC8D-7984-4EC0-A2EA-B14305940962}" presName="L1TextContainer" presStyleLbl="revTx" presStyleIdx="1" presStyleCnt="4">
        <dgm:presLayoutVars>
          <dgm:chMax val="1"/>
          <dgm:chPref val="1"/>
          <dgm:bulletEnabled val="1"/>
        </dgm:presLayoutVars>
      </dgm:prSet>
      <dgm:spPr/>
    </dgm:pt>
    <dgm:pt modelId="{3BA9FC59-FB72-4546-8FA0-C35584F8C8DB}" type="pres">
      <dgm:prSet presAssocID="{0E61DC8D-7984-4EC0-A2EA-B14305940962}" presName="L2TextContainerWrapper" presStyleCnt="0">
        <dgm:presLayoutVars>
          <dgm:chMax val="0"/>
          <dgm:chPref val="0"/>
          <dgm:bulletEnabled val="1"/>
        </dgm:presLayoutVars>
      </dgm:prSet>
      <dgm:spPr/>
    </dgm:pt>
    <dgm:pt modelId="{174FD327-9B27-4CAD-86D3-E6956EB19322}" type="pres">
      <dgm:prSet presAssocID="{0E61DC8D-7984-4EC0-A2EA-B14305940962}" presName="L2TextContainer" presStyleLbl="bgAccFollowNode1" presStyleIdx="1" presStyleCnt="4"/>
      <dgm:spPr/>
    </dgm:pt>
    <dgm:pt modelId="{88E32337-7EA3-4598-9050-73484EF59B66}" type="pres">
      <dgm:prSet presAssocID="{0E61DC8D-7984-4EC0-A2EA-B14305940962}" presName="FlexibleEmptyPlaceHolder" presStyleCnt="0"/>
      <dgm:spPr/>
    </dgm:pt>
    <dgm:pt modelId="{A8209DFB-79CD-41D8-A63B-D99959F7211D}" type="pres">
      <dgm:prSet presAssocID="{0E61DC8D-7984-4EC0-A2EA-B14305940962}" presName="ConnectLine" presStyleLbl="alignNode1" presStyleIdx="1"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1704332"/>
              <a:satOff val="-2273"/>
              <a:lumOff val="-6797"/>
              <a:alphaOff val="0"/>
            </a:schemeClr>
          </a:solidFill>
          <a:prstDash val="dash"/>
          <a:miter lim="800000"/>
        </a:ln>
        <a:effectLst/>
      </dgm:spPr>
    </dgm:pt>
    <dgm:pt modelId="{0244D4CC-2A18-48C7-8244-CC3F8080FDFE}" type="pres">
      <dgm:prSet presAssocID="{0E61DC8D-7984-4EC0-A2EA-B14305940962}" presName="ConnectorPoint" presStyleLbl="fgAcc1" presStyleIdx="1" presStyleCnt="4"/>
      <dgm:spPr>
        <a:solidFill>
          <a:schemeClr val="lt1">
            <a:alpha val="90000"/>
            <a:hueOff val="0"/>
            <a:satOff val="0"/>
            <a:lumOff val="0"/>
            <a:alphaOff val="0"/>
          </a:schemeClr>
        </a:solidFill>
        <a:ln w="6350" cap="flat" cmpd="sng" algn="ctr">
          <a:noFill/>
          <a:prstDash val="solid"/>
          <a:miter lim="800000"/>
        </a:ln>
        <a:effectLst/>
      </dgm:spPr>
    </dgm:pt>
    <dgm:pt modelId="{345A8D79-1DCD-4A27-AF6E-239D656FD51C}" type="pres">
      <dgm:prSet presAssocID="{0E61DC8D-7984-4EC0-A2EA-B14305940962}" presName="EmptyPlaceHolder" presStyleCnt="0"/>
      <dgm:spPr/>
    </dgm:pt>
    <dgm:pt modelId="{83A536A3-CCC0-4F47-AB03-C3FAD9F5FE2A}" type="pres">
      <dgm:prSet presAssocID="{202D5746-DD41-4294-82B9-24D5B7C3B550}" presName="spaceBetweenRectangles" presStyleCnt="0"/>
      <dgm:spPr/>
    </dgm:pt>
    <dgm:pt modelId="{2EFAE89B-99FC-40DF-A494-0F2F78B816DC}" type="pres">
      <dgm:prSet presAssocID="{A8D3D954-CA4B-4E37-A9DC-1FB056AC54A9}" presName="composite" presStyleCnt="0"/>
      <dgm:spPr/>
    </dgm:pt>
    <dgm:pt modelId="{C8593C7D-F14C-41B7-9BAF-F557B20CD44E}" type="pres">
      <dgm:prSet presAssocID="{A8D3D954-CA4B-4E37-A9DC-1FB056AC54A9}" presName="L1TextContainer" presStyleLbl="revTx" presStyleIdx="2" presStyleCnt="4">
        <dgm:presLayoutVars>
          <dgm:chMax val="1"/>
          <dgm:chPref val="1"/>
          <dgm:bulletEnabled val="1"/>
        </dgm:presLayoutVars>
      </dgm:prSet>
      <dgm:spPr/>
    </dgm:pt>
    <dgm:pt modelId="{5C0CAA01-95B3-4F91-9E86-EA029DB7B7D1}" type="pres">
      <dgm:prSet presAssocID="{A8D3D954-CA4B-4E37-A9DC-1FB056AC54A9}" presName="L2TextContainerWrapper" presStyleCnt="0">
        <dgm:presLayoutVars>
          <dgm:chMax val="0"/>
          <dgm:chPref val="0"/>
          <dgm:bulletEnabled val="1"/>
        </dgm:presLayoutVars>
      </dgm:prSet>
      <dgm:spPr/>
    </dgm:pt>
    <dgm:pt modelId="{EEBF7F1D-E749-4435-8708-00D16280AF3D}" type="pres">
      <dgm:prSet presAssocID="{A8D3D954-CA4B-4E37-A9DC-1FB056AC54A9}" presName="L2TextContainer" presStyleLbl="bgAccFollowNode1" presStyleIdx="2" presStyleCnt="4"/>
      <dgm:spPr/>
    </dgm:pt>
    <dgm:pt modelId="{56230704-0F86-4444-B0C1-D3F80D949AC5}" type="pres">
      <dgm:prSet presAssocID="{A8D3D954-CA4B-4E37-A9DC-1FB056AC54A9}" presName="FlexibleEmptyPlaceHolder" presStyleCnt="0"/>
      <dgm:spPr/>
    </dgm:pt>
    <dgm:pt modelId="{73067657-659C-4AA8-8A15-4B65ECE8BE49}" type="pres">
      <dgm:prSet presAssocID="{A8D3D954-CA4B-4E37-A9DC-1FB056AC54A9}" presName="ConnectLine" presStyleLbl="alignNode1" presStyleIdx="2"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3408665"/>
              <a:satOff val="-4547"/>
              <a:lumOff val="-13595"/>
              <a:alphaOff val="0"/>
            </a:schemeClr>
          </a:solidFill>
          <a:prstDash val="dash"/>
          <a:miter lim="800000"/>
        </a:ln>
        <a:effectLst/>
      </dgm:spPr>
    </dgm:pt>
    <dgm:pt modelId="{46D19BA3-278D-485F-B96A-3E797004BC2C}" type="pres">
      <dgm:prSet presAssocID="{A8D3D954-CA4B-4E37-A9DC-1FB056AC54A9}" presName="ConnectorPoint" presStyleLbl="fgAcc1" presStyleIdx="2" presStyleCnt="4"/>
      <dgm:spPr>
        <a:solidFill>
          <a:schemeClr val="lt1">
            <a:alpha val="90000"/>
            <a:hueOff val="0"/>
            <a:satOff val="0"/>
            <a:lumOff val="0"/>
            <a:alphaOff val="0"/>
          </a:schemeClr>
        </a:solidFill>
        <a:ln w="6350" cap="flat" cmpd="sng" algn="ctr">
          <a:noFill/>
          <a:prstDash val="solid"/>
          <a:miter lim="800000"/>
        </a:ln>
        <a:effectLst/>
      </dgm:spPr>
    </dgm:pt>
    <dgm:pt modelId="{A0B976B2-BC01-4BEA-BA5B-51D3341CAFE9}" type="pres">
      <dgm:prSet presAssocID="{A8D3D954-CA4B-4E37-A9DC-1FB056AC54A9}" presName="EmptyPlaceHolder" presStyleCnt="0"/>
      <dgm:spPr/>
    </dgm:pt>
    <dgm:pt modelId="{2D9DD991-55B8-4EFB-B5AB-643B51DD537C}" type="pres">
      <dgm:prSet presAssocID="{A52447B1-0E48-498D-A6EE-C3DCF49B3DE0}" presName="spaceBetweenRectangles" presStyleCnt="0"/>
      <dgm:spPr/>
    </dgm:pt>
    <dgm:pt modelId="{55590D14-5BC4-4AC8-924C-91E8410EBC91}" type="pres">
      <dgm:prSet presAssocID="{85C0BE35-EEC9-492E-8AFC-4485B0741D10}" presName="composite" presStyleCnt="0"/>
      <dgm:spPr/>
    </dgm:pt>
    <dgm:pt modelId="{AD5887AF-707C-4875-9A1D-68F91CD02208}" type="pres">
      <dgm:prSet presAssocID="{85C0BE35-EEC9-492E-8AFC-4485B0741D10}" presName="L1TextContainer" presStyleLbl="revTx" presStyleIdx="3" presStyleCnt="4">
        <dgm:presLayoutVars>
          <dgm:chMax val="1"/>
          <dgm:chPref val="1"/>
          <dgm:bulletEnabled val="1"/>
        </dgm:presLayoutVars>
      </dgm:prSet>
      <dgm:spPr/>
    </dgm:pt>
    <dgm:pt modelId="{413D568A-5BD7-411B-B24E-E82DDF02F9E1}" type="pres">
      <dgm:prSet presAssocID="{85C0BE35-EEC9-492E-8AFC-4485B0741D10}" presName="L2TextContainerWrapper" presStyleCnt="0">
        <dgm:presLayoutVars>
          <dgm:chMax val="0"/>
          <dgm:chPref val="0"/>
          <dgm:bulletEnabled val="1"/>
        </dgm:presLayoutVars>
      </dgm:prSet>
      <dgm:spPr/>
    </dgm:pt>
    <dgm:pt modelId="{7888C093-6898-4C04-AF0D-E604547BE8CC}" type="pres">
      <dgm:prSet presAssocID="{85C0BE35-EEC9-492E-8AFC-4485B0741D10}" presName="L2TextContainer" presStyleLbl="bgAccFollowNode1" presStyleIdx="3" presStyleCnt="4"/>
      <dgm:spPr/>
    </dgm:pt>
    <dgm:pt modelId="{5D7D4E10-C73C-4DA3-8263-0D9400B6758D}" type="pres">
      <dgm:prSet presAssocID="{85C0BE35-EEC9-492E-8AFC-4485B0741D10}" presName="FlexibleEmptyPlaceHolder" presStyleCnt="0"/>
      <dgm:spPr/>
    </dgm:pt>
    <dgm:pt modelId="{B385CD12-66DD-486D-A64E-BBB02C3EB6C2}" type="pres">
      <dgm:prSet presAssocID="{85C0BE35-EEC9-492E-8AFC-4485B0741D10}" presName="ConnectLine" presStyleLbl="alignNode1" presStyleIdx="3"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5112997"/>
              <a:satOff val="-6820"/>
              <a:lumOff val="-20392"/>
              <a:alphaOff val="0"/>
            </a:schemeClr>
          </a:solidFill>
          <a:prstDash val="dash"/>
          <a:miter lim="800000"/>
        </a:ln>
        <a:effectLst/>
      </dgm:spPr>
    </dgm:pt>
    <dgm:pt modelId="{260C8464-9D40-418B-AA59-F0517D517017}" type="pres">
      <dgm:prSet presAssocID="{85C0BE35-EEC9-492E-8AFC-4485B0741D10}" presName="ConnectorPoint" presStyleLbl="fgAcc1" presStyleIdx="3" presStyleCnt="4"/>
      <dgm:spPr>
        <a:solidFill>
          <a:schemeClr val="lt1">
            <a:alpha val="90000"/>
            <a:hueOff val="0"/>
            <a:satOff val="0"/>
            <a:lumOff val="0"/>
            <a:alphaOff val="0"/>
          </a:schemeClr>
        </a:solidFill>
        <a:ln w="6350" cap="flat" cmpd="sng" algn="ctr">
          <a:noFill/>
          <a:prstDash val="solid"/>
          <a:miter lim="800000"/>
        </a:ln>
        <a:effectLst/>
      </dgm:spPr>
    </dgm:pt>
    <dgm:pt modelId="{F66BC6BA-0336-4AFE-90F4-9A06CBA853B9}" type="pres">
      <dgm:prSet presAssocID="{85C0BE35-EEC9-492E-8AFC-4485B0741D10}" presName="EmptyPlaceHolder" presStyleCnt="0"/>
      <dgm:spPr/>
    </dgm:pt>
  </dgm:ptLst>
  <dgm:cxnLst>
    <dgm:cxn modelId="{EBBDD018-764C-4AF1-BC06-43DDE9475C7D}" srcId="{A8D3D954-CA4B-4E37-A9DC-1FB056AC54A9}" destId="{17865DA6-8FA9-4B96-8610-4C96166D9151}" srcOrd="0" destOrd="0" parTransId="{7153F177-BD41-4D80-97EF-C1A37C1BAD99}" sibTransId="{5FD9ED52-B719-43C8-A9EB-F3E910ECDD3F}"/>
    <dgm:cxn modelId="{EABDD21D-DA5D-4BBD-9F38-87132C8F9379}" type="presOf" srcId="{234F5C3B-6F03-46A5-9040-F2DD3466FE94}" destId="{174FD327-9B27-4CAD-86D3-E6956EB19322}" srcOrd="0" destOrd="0" presId="urn:microsoft.com/office/officeart/2017/3/layout/HorizontalPathTimeline"/>
    <dgm:cxn modelId="{AEE3CA3F-2B20-497E-A5C0-BD1284254F92}" type="presOf" srcId="{F1E25039-722E-4543-A82E-AC123CCA63B5}" destId="{4CCEA42C-7A17-4E3B-8B5B-00316B7B4106}" srcOrd="0" destOrd="0" presId="urn:microsoft.com/office/officeart/2017/3/layout/HorizontalPathTimeline"/>
    <dgm:cxn modelId="{E60E9861-A0F5-4A60-9CE4-4DFA388B3694}" srcId="{0E61DC8D-7984-4EC0-A2EA-B14305940962}" destId="{234F5C3B-6F03-46A5-9040-F2DD3466FE94}" srcOrd="0" destOrd="0" parTransId="{4A8344FF-606E-4B36-928D-F9A3C7E7B4A3}" sibTransId="{6C10C30B-8419-4E1E-A254-9A7915EF51D6}"/>
    <dgm:cxn modelId="{27133162-4300-419C-96B4-8F56911A56C9}" type="presOf" srcId="{85C0BE35-EEC9-492E-8AFC-4485B0741D10}" destId="{AD5887AF-707C-4875-9A1D-68F91CD02208}" srcOrd="0" destOrd="0" presId="urn:microsoft.com/office/officeart/2017/3/layout/HorizontalPathTimeline"/>
    <dgm:cxn modelId="{C466FD45-E3E1-4FB1-966C-A163A4D78F94}" srcId="{F1E25039-722E-4543-A82E-AC123CCA63B5}" destId="{A8D3D954-CA4B-4E37-A9DC-1FB056AC54A9}" srcOrd="2" destOrd="0" parTransId="{BB0AE6E4-0D1E-4C67-83B4-AE39E7896431}" sibTransId="{A52447B1-0E48-498D-A6EE-C3DCF49B3DE0}"/>
    <dgm:cxn modelId="{D2B2DF4F-4774-454A-BF8C-C67142F0CE65}" type="presOf" srcId="{17865DA6-8FA9-4B96-8610-4C96166D9151}" destId="{EEBF7F1D-E749-4435-8708-00D16280AF3D}" srcOrd="0" destOrd="0" presId="urn:microsoft.com/office/officeart/2017/3/layout/HorizontalPathTimeline"/>
    <dgm:cxn modelId="{9C0F9B75-CD6A-4AFD-80D1-DF486C044B67}" srcId="{F1E25039-722E-4543-A82E-AC123CCA63B5}" destId="{6862D476-3928-40FB-AF9E-D7393CD9C92E}" srcOrd="0" destOrd="0" parTransId="{61B40429-5335-4499-9F82-FFF1C2AE6853}" sibTransId="{EF2039A6-DFE5-4069-9208-E2F7BA6369A9}"/>
    <dgm:cxn modelId="{CFC6AE79-6D70-4DA1-BD7B-F0AFC8420C21}" type="presOf" srcId="{A8D3D954-CA4B-4E37-A9DC-1FB056AC54A9}" destId="{C8593C7D-F14C-41B7-9BAF-F557B20CD44E}" srcOrd="0" destOrd="0" presId="urn:microsoft.com/office/officeart/2017/3/layout/HorizontalPathTimeline"/>
    <dgm:cxn modelId="{D43DCC7E-87E3-40E0-9D97-4812127E69BB}" type="presOf" srcId="{0E61DC8D-7984-4EC0-A2EA-B14305940962}" destId="{C1B1950B-13FD-4C03-84D2-90FE0FF2C794}" srcOrd="0" destOrd="0" presId="urn:microsoft.com/office/officeart/2017/3/layout/HorizontalPathTimeline"/>
    <dgm:cxn modelId="{BB631F9E-2E2F-4180-8A14-64424188C917}" type="presOf" srcId="{6862D476-3928-40FB-AF9E-D7393CD9C92E}" destId="{C33B3B41-2DC3-479B-9C2D-40AB5CA333FC}" srcOrd="0" destOrd="0" presId="urn:microsoft.com/office/officeart/2017/3/layout/HorizontalPathTimeline"/>
    <dgm:cxn modelId="{A9657CAB-71CF-47E5-AA1F-D8FA1672B40A}" srcId="{F1E25039-722E-4543-A82E-AC123CCA63B5}" destId="{85C0BE35-EEC9-492E-8AFC-4485B0741D10}" srcOrd="3" destOrd="0" parTransId="{06C15A60-33CB-4A17-B2FE-178D10F63306}" sibTransId="{DD601F20-4F7C-4B99-9270-FE8C74A2575F}"/>
    <dgm:cxn modelId="{23546DB4-250B-4772-95CC-163AD71ACDE5}" type="presOf" srcId="{651B9C49-C4DB-43FD-9218-8C8BDCBFA3B8}" destId="{B76CFA90-8797-4984-B3F1-708754457547}" srcOrd="0" destOrd="0" presId="urn:microsoft.com/office/officeart/2017/3/layout/HorizontalPathTimeline"/>
    <dgm:cxn modelId="{904DD5C3-CE9F-48BD-9376-4C839B9E8B4B}" srcId="{6862D476-3928-40FB-AF9E-D7393CD9C92E}" destId="{651B9C49-C4DB-43FD-9218-8C8BDCBFA3B8}" srcOrd="0" destOrd="0" parTransId="{DBC7DAA7-975D-4768-8109-72FF4914EC64}" sibTransId="{1B47B543-9581-4EED-A73B-EF822CAB30C3}"/>
    <dgm:cxn modelId="{3E1BCAC6-95A1-4829-9E86-C56371B468FF}" type="presOf" srcId="{2F4DEEAA-4F93-4B66-89BE-FF3948318110}" destId="{7888C093-6898-4C04-AF0D-E604547BE8CC}" srcOrd="0" destOrd="0" presId="urn:microsoft.com/office/officeart/2017/3/layout/HorizontalPathTimeline"/>
    <dgm:cxn modelId="{87827ECE-9ACB-4999-A0B8-0922A0ADBF65}" srcId="{85C0BE35-EEC9-492E-8AFC-4485B0741D10}" destId="{2F4DEEAA-4F93-4B66-89BE-FF3948318110}" srcOrd="0" destOrd="0" parTransId="{DB47A687-DAEC-4E5F-960B-FBDBB42D1C8D}" sibTransId="{E63C2514-2C57-43E3-BBA2-5B373FE47009}"/>
    <dgm:cxn modelId="{AB422CFF-B942-457B-AB33-9427B5C02B82}" srcId="{F1E25039-722E-4543-A82E-AC123CCA63B5}" destId="{0E61DC8D-7984-4EC0-A2EA-B14305940962}" srcOrd="1" destOrd="0" parTransId="{7DAB6457-9C6A-40E2-9A2F-9079E092FCCD}" sibTransId="{202D5746-DD41-4294-82B9-24D5B7C3B550}"/>
    <dgm:cxn modelId="{6123F802-E098-479A-9CC3-A42943D113E8}" type="presParOf" srcId="{4CCEA42C-7A17-4E3B-8B5B-00316B7B4106}" destId="{E8A798A0-A7B2-49FC-96C6-54F2613121EF}" srcOrd="0" destOrd="0" presId="urn:microsoft.com/office/officeart/2017/3/layout/HorizontalPathTimeline"/>
    <dgm:cxn modelId="{105BCAD4-DA95-4016-A506-7CD5B3C36350}" type="presParOf" srcId="{4CCEA42C-7A17-4E3B-8B5B-00316B7B4106}" destId="{208139C2-AEEC-4AAE-8FF1-5F2FFBADAB1A}" srcOrd="1" destOrd="0" presId="urn:microsoft.com/office/officeart/2017/3/layout/HorizontalPathTimeline"/>
    <dgm:cxn modelId="{ADEE6951-895C-46B5-AFC8-4DAC98F8E8C8}" type="presParOf" srcId="{208139C2-AEEC-4AAE-8FF1-5F2FFBADAB1A}" destId="{4A89C26F-F14F-4A96-A71C-0689C15278A9}" srcOrd="0" destOrd="0" presId="urn:microsoft.com/office/officeart/2017/3/layout/HorizontalPathTimeline"/>
    <dgm:cxn modelId="{C7F97663-576A-4838-A14F-FEE8EB19B991}" type="presParOf" srcId="{4A89C26F-F14F-4A96-A71C-0689C15278A9}" destId="{C33B3B41-2DC3-479B-9C2D-40AB5CA333FC}" srcOrd="0" destOrd="0" presId="urn:microsoft.com/office/officeart/2017/3/layout/HorizontalPathTimeline"/>
    <dgm:cxn modelId="{EF2D17D4-1EC1-4FEE-9D0F-686916DD61CC}" type="presParOf" srcId="{4A89C26F-F14F-4A96-A71C-0689C15278A9}" destId="{26484D28-4914-463B-9EC0-BA0D2477196C}" srcOrd="1" destOrd="0" presId="urn:microsoft.com/office/officeart/2017/3/layout/HorizontalPathTimeline"/>
    <dgm:cxn modelId="{3F53238E-85FD-4524-B308-A9824928856E}" type="presParOf" srcId="{26484D28-4914-463B-9EC0-BA0D2477196C}" destId="{B76CFA90-8797-4984-B3F1-708754457547}" srcOrd="0" destOrd="0" presId="urn:microsoft.com/office/officeart/2017/3/layout/HorizontalPathTimeline"/>
    <dgm:cxn modelId="{16EF4B67-FBC8-4C79-AECD-9711C6E5513E}" type="presParOf" srcId="{26484D28-4914-463B-9EC0-BA0D2477196C}" destId="{7A07B394-5134-404A-96B3-E8DA75C221E6}" srcOrd="1" destOrd="0" presId="urn:microsoft.com/office/officeart/2017/3/layout/HorizontalPathTimeline"/>
    <dgm:cxn modelId="{0FD3DC7E-0D9C-448A-A7A9-3ABBC652E72B}" type="presParOf" srcId="{4A89C26F-F14F-4A96-A71C-0689C15278A9}" destId="{46DFEFB6-908B-4AEB-8E1D-298D5EE63EE5}" srcOrd="2" destOrd="0" presId="urn:microsoft.com/office/officeart/2017/3/layout/HorizontalPathTimeline"/>
    <dgm:cxn modelId="{416E5669-F41E-4FAA-AB0D-7B9F6DBA251E}" type="presParOf" srcId="{4A89C26F-F14F-4A96-A71C-0689C15278A9}" destId="{4EA2D101-F82C-4780-975D-1F20FE1E630E}" srcOrd="3" destOrd="0" presId="urn:microsoft.com/office/officeart/2017/3/layout/HorizontalPathTimeline"/>
    <dgm:cxn modelId="{A7A30694-D7E5-4C02-9934-AEB19F07F19C}" type="presParOf" srcId="{4A89C26F-F14F-4A96-A71C-0689C15278A9}" destId="{DB5F7D2A-DDD7-4418-965F-8F204614578F}" srcOrd="4" destOrd="0" presId="urn:microsoft.com/office/officeart/2017/3/layout/HorizontalPathTimeline"/>
    <dgm:cxn modelId="{2CCDA5AC-909D-4626-8F47-DC459E447154}" type="presParOf" srcId="{208139C2-AEEC-4AAE-8FF1-5F2FFBADAB1A}" destId="{59BC0FF9-DB39-4433-A193-7386EEB3D91E}" srcOrd="1" destOrd="0" presId="urn:microsoft.com/office/officeart/2017/3/layout/HorizontalPathTimeline"/>
    <dgm:cxn modelId="{F3731AB9-42A9-4D0C-870F-41267E6D3D69}" type="presParOf" srcId="{208139C2-AEEC-4AAE-8FF1-5F2FFBADAB1A}" destId="{C53E54E7-24D4-45B4-84A4-7003D5190030}" srcOrd="2" destOrd="0" presId="urn:microsoft.com/office/officeart/2017/3/layout/HorizontalPathTimeline"/>
    <dgm:cxn modelId="{E4F56B72-5FE6-4662-BD5E-B13611EF0834}" type="presParOf" srcId="{C53E54E7-24D4-45B4-84A4-7003D5190030}" destId="{C1B1950B-13FD-4C03-84D2-90FE0FF2C794}" srcOrd="0" destOrd="0" presId="urn:microsoft.com/office/officeart/2017/3/layout/HorizontalPathTimeline"/>
    <dgm:cxn modelId="{7C097EC4-AA52-4FF5-AB0B-19068886F8BD}" type="presParOf" srcId="{C53E54E7-24D4-45B4-84A4-7003D5190030}" destId="{3BA9FC59-FB72-4546-8FA0-C35584F8C8DB}" srcOrd="1" destOrd="0" presId="urn:microsoft.com/office/officeart/2017/3/layout/HorizontalPathTimeline"/>
    <dgm:cxn modelId="{69587020-9F82-4EB4-A697-15FDCB8109E0}" type="presParOf" srcId="{3BA9FC59-FB72-4546-8FA0-C35584F8C8DB}" destId="{174FD327-9B27-4CAD-86D3-E6956EB19322}" srcOrd="0" destOrd="0" presId="urn:microsoft.com/office/officeart/2017/3/layout/HorizontalPathTimeline"/>
    <dgm:cxn modelId="{7EDC8D00-07D7-47B0-A871-B42020ED07EE}" type="presParOf" srcId="{3BA9FC59-FB72-4546-8FA0-C35584F8C8DB}" destId="{88E32337-7EA3-4598-9050-73484EF59B66}" srcOrd="1" destOrd="0" presId="urn:microsoft.com/office/officeart/2017/3/layout/HorizontalPathTimeline"/>
    <dgm:cxn modelId="{BC0DE5EF-C51A-4607-9F40-F8B84FE2BDD0}" type="presParOf" srcId="{C53E54E7-24D4-45B4-84A4-7003D5190030}" destId="{A8209DFB-79CD-41D8-A63B-D99959F7211D}" srcOrd="2" destOrd="0" presId="urn:microsoft.com/office/officeart/2017/3/layout/HorizontalPathTimeline"/>
    <dgm:cxn modelId="{773BEE24-A10B-44F3-B933-70C430BE515C}" type="presParOf" srcId="{C53E54E7-24D4-45B4-84A4-7003D5190030}" destId="{0244D4CC-2A18-48C7-8244-CC3F8080FDFE}" srcOrd="3" destOrd="0" presId="urn:microsoft.com/office/officeart/2017/3/layout/HorizontalPathTimeline"/>
    <dgm:cxn modelId="{784C1422-206F-47D2-A891-A28CC8558C9E}" type="presParOf" srcId="{C53E54E7-24D4-45B4-84A4-7003D5190030}" destId="{345A8D79-1DCD-4A27-AF6E-239D656FD51C}" srcOrd="4" destOrd="0" presId="urn:microsoft.com/office/officeart/2017/3/layout/HorizontalPathTimeline"/>
    <dgm:cxn modelId="{7648417F-B0E6-4EC4-BB26-FD7A35D29895}" type="presParOf" srcId="{208139C2-AEEC-4AAE-8FF1-5F2FFBADAB1A}" destId="{83A536A3-CCC0-4F47-AB03-C3FAD9F5FE2A}" srcOrd="3" destOrd="0" presId="urn:microsoft.com/office/officeart/2017/3/layout/HorizontalPathTimeline"/>
    <dgm:cxn modelId="{6E0AB464-9B6B-40AA-8504-34B38689290B}" type="presParOf" srcId="{208139C2-AEEC-4AAE-8FF1-5F2FFBADAB1A}" destId="{2EFAE89B-99FC-40DF-A494-0F2F78B816DC}" srcOrd="4" destOrd="0" presId="urn:microsoft.com/office/officeart/2017/3/layout/HorizontalPathTimeline"/>
    <dgm:cxn modelId="{B7724B8D-FB3E-48CD-B967-60AE27F514B9}" type="presParOf" srcId="{2EFAE89B-99FC-40DF-A494-0F2F78B816DC}" destId="{C8593C7D-F14C-41B7-9BAF-F557B20CD44E}" srcOrd="0" destOrd="0" presId="urn:microsoft.com/office/officeart/2017/3/layout/HorizontalPathTimeline"/>
    <dgm:cxn modelId="{9E14203D-F497-4045-8371-73F93A695E4F}" type="presParOf" srcId="{2EFAE89B-99FC-40DF-A494-0F2F78B816DC}" destId="{5C0CAA01-95B3-4F91-9E86-EA029DB7B7D1}" srcOrd="1" destOrd="0" presId="urn:microsoft.com/office/officeart/2017/3/layout/HorizontalPathTimeline"/>
    <dgm:cxn modelId="{9EFBEE19-2AFC-496F-8435-1DC980804D50}" type="presParOf" srcId="{5C0CAA01-95B3-4F91-9E86-EA029DB7B7D1}" destId="{EEBF7F1D-E749-4435-8708-00D16280AF3D}" srcOrd="0" destOrd="0" presId="urn:microsoft.com/office/officeart/2017/3/layout/HorizontalPathTimeline"/>
    <dgm:cxn modelId="{C6BEE8BD-C0E6-410D-9520-A0463DBDAB43}" type="presParOf" srcId="{5C0CAA01-95B3-4F91-9E86-EA029DB7B7D1}" destId="{56230704-0F86-4444-B0C1-D3F80D949AC5}" srcOrd="1" destOrd="0" presId="urn:microsoft.com/office/officeart/2017/3/layout/HorizontalPathTimeline"/>
    <dgm:cxn modelId="{72EE883F-493E-4BCF-84AC-20995F551A08}" type="presParOf" srcId="{2EFAE89B-99FC-40DF-A494-0F2F78B816DC}" destId="{73067657-659C-4AA8-8A15-4B65ECE8BE49}" srcOrd="2" destOrd="0" presId="urn:microsoft.com/office/officeart/2017/3/layout/HorizontalPathTimeline"/>
    <dgm:cxn modelId="{E3417E7B-A40E-4672-AF35-2863E6F59F6B}" type="presParOf" srcId="{2EFAE89B-99FC-40DF-A494-0F2F78B816DC}" destId="{46D19BA3-278D-485F-B96A-3E797004BC2C}" srcOrd="3" destOrd="0" presId="urn:microsoft.com/office/officeart/2017/3/layout/HorizontalPathTimeline"/>
    <dgm:cxn modelId="{59624431-01CE-4EC3-AC52-2BD3492E8662}" type="presParOf" srcId="{2EFAE89B-99FC-40DF-A494-0F2F78B816DC}" destId="{A0B976B2-BC01-4BEA-BA5B-51D3341CAFE9}" srcOrd="4" destOrd="0" presId="urn:microsoft.com/office/officeart/2017/3/layout/HorizontalPathTimeline"/>
    <dgm:cxn modelId="{0BBD39EC-C4BD-43C7-954F-F114404E6054}" type="presParOf" srcId="{208139C2-AEEC-4AAE-8FF1-5F2FFBADAB1A}" destId="{2D9DD991-55B8-4EFB-B5AB-643B51DD537C}" srcOrd="5" destOrd="0" presId="urn:microsoft.com/office/officeart/2017/3/layout/HorizontalPathTimeline"/>
    <dgm:cxn modelId="{DF2EBED2-819A-4FCF-98A1-C9615491563C}" type="presParOf" srcId="{208139C2-AEEC-4AAE-8FF1-5F2FFBADAB1A}" destId="{55590D14-5BC4-4AC8-924C-91E8410EBC91}" srcOrd="6" destOrd="0" presId="urn:microsoft.com/office/officeart/2017/3/layout/HorizontalPathTimeline"/>
    <dgm:cxn modelId="{EAF28D14-0544-494A-8A24-78B56D86046D}" type="presParOf" srcId="{55590D14-5BC4-4AC8-924C-91E8410EBC91}" destId="{AD5887AF-707C-4875-9A1D-68F91CD02208}" srcOrd="0" destOrd="0" presId="urn:microsoft.com/office/officeart/2017/3/layout/HorizontalPathTimeline"/>
    <dgm:cxn modelId="{1E110B94-C216-491A-A78A-185C8D56A9BC}" type="presParOf" srcId="{55590D14-5BC4-4AC8-924C-91E8410EBC91}" destId="{413D568A-5BD7-411B-B24E-E82DDF02F9E1}" srcOrd="1" destOrd="0" presId="urn:microsoft.com/office/officeart/2017/3/layout/HorizontalPathTimeline"/>
    <dgm:cxn modelId="{A8CECD50-C4D4-42C4-A4C7-366686CF69BE}" type="presParOf" srcId="{413D568A-5BD7-411B-B24E-E82DDF02F9E1}" destId="{7888C093-6898-4C04-AF0D-E604547BE8CC}" srcOrd="0" destOrd="0" presId="urn:microsoft.com/office/officeart/2017/3/layout/HorizontalPathTimeline"/>
    <dgm:cxn modelId="{C103CF3B-80BE-42B7-8134-D08B42A00649}" type="presParOf" srcId="{413D568A-5BD7-411B-B24E-E82DDF02F9E1}" destId="{5D7D4E10-C73C-4DA3-8263-0D9400B6758D}" srcOrd="1" destOrd="0" presId="urn:microsoft.com/office/officeart/2017/3/layout/HorizontalPathTimeline"/>
    <dgm:cxn modelId="{87641027-55C3-4793-A447-DA5C030EB48D}" type="presParOf" srcId="{55590D14-5BC4-4AC8-924C-91E8410EBC91}" destId="{B385CD12-66DD-486D-A64E-BBB02C3EB6C2}" srcOrd="2" destOrd="0" presId="urn:microsoft.com/office/officeart/2017/3/layout/HorizontalPathTimeline"/>
    <dgm:cxn modelId="{34A260B8-3862-4D2D-9809-95F6C087A1BA}" type="presParOf" srcId="{55590D14-5BC4-4AC8-924C-91E8410EBC91}" destId="{260C8464-9D40-418B-AA59-F0517D517017}" srcOrd="3" destOrd="0" presId="urn:microsoft.com/office/officeart/2017/3/layout/HorizontalPathTimeline"/>
    <dgm:cxn modelId="{6CEFB140-4855-4FC7-99EC-81984904E520}" type="presParOf" srcId="{55590D14-5BC4-4AC8-924C-91E8410EBC91}" destId="{F66BC6BA-0336-4AFE-90F4-9A06CBA853B9}" srcOrd="4" destOrd="0" presId="urn:microsoft.com/office/officeart/2017/3/layout/HorizontalPath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CB8E5-47C0-474B-953A-EFB209B8D26F}">
      <dsp:nvSpPr>
        <dsp:cNvPr id="0" name=""/>
        <dsp:cNvSpPr/>
      </dsp:nvSpPr>
      <dsp:spPr>
        <a:xfrm>
          <a:off x="0" y="2064"/>
          <a:ext cx="525779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604A286-5A98-4F6D-AB7D-B20D367DEBFE}">
      <dsp:nvSpPr>
        <dsp:cNvPr id="0" name=""/>
        <dsp:cNvSpPr/>
      </dsp:nvSpPr>
      <dsp:spPr>
        <a:xfrm>
          <a:off x="0" y="2064"/>
          <a:ext cx="5257798" cy="1408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1) time for rest, renewal and striking different contemplative rhythms of daily life, </a:t>
          </a:r>
        </a:p>
      </dsp:txBody>
      <dsp:txXfrm>
        <a:off x="0" y="2064"/>
        <a:ext cx="5257798" cy="1408254"/>
      </dsp:txXfrm>
    </dsp:sp>
    <dsp:sp modelId="{4CE3B22F-A46F-4379-8EB6-B086E596C948}">
      <dsp:nvSpPr>
        <dsp:cNvPr id="0" name=""/>
        <dsp:cNvSpPr/>
      </dsp:nvSpPr>
      <dsp:spPr>
        <a:xfrm>
          <a:off x="0" y="1410319"/>
          <a:ext cx="5257798" cy="0"/>
        </a:xfrm>
        <a:prstGeom prst="line">
          <a:avLst/>
        </a:prstGeom>
        <a:solidFill>
          <a:schemeClr val="accent2">
            <a:hueOff val="-2556499"/>
            <a:satOff val="-3410"/>
            <a:lumOff val="-10196"/>
            <a:alphaOff val="0"/>
          </a:schemeClr>
        </a:solidFill>
        <a:ln w="12700" cap="flat" cmpd="sng" algn="ctr">
          <a:solidFill>
            <a:schemeClr val="accent2">
              <a:hueOff val="-2556499"/>
              <a:satOff val="-3410"/>
              <a:lumOff val="-10196"/>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2A5A872-FEA2-494D-80B6-69118FD814AB}">
      <dsp:nvSpPr>
        <dsp:cNvPr id="0" name=""/>
        <dsp:cNvSpPr/>
      </dsp:nvSpPr>
      <dsp:spPr>
        <a:xfrm>
          <a:off x="0" y="1410319"/>
          <a:ext cx="5257798" cy="1408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2) exploring the familial and generational contexts which have shaped my life and my spouse’s, and our siblings and children in known and largely unknown ways, and </a:t>
          </a:r>
        </a:p>
      </dsp:txBody>
      <dsp:txXfrm>
        <a:off x="0" y="1410319"/>
        <a:ext cx="5257798" cy="1408254"/>
      </dsp:txXfrm>
    </dsp:sp>
    <dsp:sp modelId="{F1290779-21FC-4631-B6BE-D0CA3237F436}">
      <dsp:nvSpPr>
        <dsp:cNvPr id="0" name=""/>
        <dsp:cNvSpPr/>
      </dsp:nvSpPr>
      <dsp:spPr>
        <a:xfrm>
          <a:off x="0" y="2818573"/>
          <a:ext cx="5257798" cy="0"/>
        </a:xfrm>
        <a:prstGeom prst="line">
          <a:avLst/>
        </a:prstGeom>
        <a:solidFill>
          <a:schemeClr val="accent2">
            <a:hueOff val="-5112997"/>
            <a:satOff val="-6820"/>
            <a:lumOff val="-20392"/>
            <a:alphaOff val="0"/>
          </a:schemeClr>
        </a:solidFill>
        <a:ln w="12700" cap="flat" cmpd="sng" algn="ctr">
          <a:solidFill>
            <a:schemeClr val="accent2">
              <a:hueOff val="-5112997"/>
              <a:satOff val="-6820"/>
              <a:lumOff val="-2039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E9B6718-07F7-4B9D-8EB7-B4E6BB64EB4E}">
      <dsp:nvSpPr>
        <dsp:cNvPr id="0" name=""/>
        <dsp:cNvSpPr/>
      </dsp:nvSpPr>
      <dsp:spPr>
        <a:xfrm>
          <a:off x="0" y="2818573"/>
          <a:ext cx="5257798" cy="1408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3) diving more deeply into congregational systems to better understand some of the patterns of growth cycles, conflict, and disruptive leave-taking with an eye toward my own retirement in 4-6 years as an opportunity for life-giving transition and good things for the cathedral parish.</a:t>
          </a:r>
        </a:p>
      </dsp:txBody>
      <dsp:txXfrm>
        <a:off x="0" y="2818573"/>
        <a:ext cx="5257798" cy="14082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1DACE-EB6C-43A7-90EE-1B83E835B472}">
      <dsp:nvSpPr>
        <dsp:cNvPr id="0" name=""/>
        <dsp:cNvSpPr/>
      </dsp:nvSpPr>
      <dsp:spPr>
        <a:xfrm>
          <a:off x="0" y="67464"/>
          <a:ext cx="3478160" cy="13747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1) time for rest, renewal and striking different contemplative rhythms of daily life, </a:t>
          </a:r>
        </a:p>
      </dsp:txBody>
      <dsp:txXfrm>
        <a:off x="67110" y="134574"/>
        <a:ext cx="3343940" cy="1240530"/>
      </dsp:txXfrm>
    </dsp:sp>
    <dsp:sp modelId="{4DCC1AF1-DB44-47F8-9981-31ACC6E151BB}">
      <dsp:nvSpPr>
        <dsp:cNvPr id="0" name=""/>
        <dsp:cNvSpPr/>
      </dsp:nvSpPr>
      <dsp:spPr>
        <a:xfrm>
          <a:off x="0" y="1488294"/>
          <a:ext cx="3478160" cy="13747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2) exploring the familial and generational contexts which have shaped my life and my spouse’s, and our siblings and children in known and largely unknown ways, and </a:t>
          </a:r>
        </a:p>
      </dsp:txBody>
      <dsp:txXfrm>
        <a:off x="67110" y="1555404"/>
        <a:ext cx="3343940" cy="1240530"/>
      </dsp:txXfrm>
    </dsp:sp>
    <dsp:sp modelId="{B7A1ABB7-335C-4D72-B1BA-851E08641117}">
      <dsp:nvSpPr>
        <dsp:cNvPr id="0" name=""/>
        <dsp:cNvSpPr/>
      </dsp:nvSpPr>
      <dsp:spPr>
        <a:xfrm>
          <a:off x="0" y="2909124"/>
          <a:ext cx="3478160" cy="13747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3) (Re)discovering the deeply held human need to “belong” in ways that are vulnerable, life-giving, evocative of gratitude, and transformative. </a:t>
          </a:r>
        </a:p>
      </dsp:txBody>
      <dsp:txXfrm>
        <a:off x="67110" y="2976234"/>
        <a:ext cx="3343940" cy="12405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FA5BB-D25D-A547-9AB4-8B2FFFD568DA}">
      <dsp:nvSpPr>
        <dsp:cNvPr id="0" name=""/>
        <dsp:cNvSpPr/>
      </dsp:nvSpPr>
      <dsp:spPr>
        <a:xfrm>
          <a:off x="5852421" y="322218"/>
          <a:ext cx="1639007" cy="1639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Stability</a:t>
          </a:r>
        </a:p>
      </dsp:txBody>
      <dsp:txXfrm>
        <a:off x="5852421" y="322218"/>
        <a:ext cx="1639007" cy="1639007"/>
      </dsp:txXfrm>
    </dsp:sp>
    <dsp:sp modelId="{1B66D636-B03E-894B-A204-7688B6F5C7D2}">
      <dsp:nvSpPr>
        <dsp:cNvPr id="0" name=""/>
        <dsp:cNvSpPr/>
      </dsp:nvSpPr>
      <dsp:spPr>
        <a:xfrm>
          <a:off x="3353885" y="-809"/>
          <a:ext cx="3877645" cy="3877645"/>
        </a:xfrm>
        <a:prstGeom prst="circularArrow">
          <a:avLst>
            <a:gd name="adj1" fmla="val 8242"/>
            <a:gd name="adj2" fmla="val 575590"/>
            <a:gd name="adj3" fmla="val 2966265"/>
            <a:gd name="adj4" fmla="val 50108"/>
            <a:gd name="adj5" fmla="val 9616"/>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B6EEBFE-D9C8-C44A-BBD8-510AA1545410}">
      <dsp:nvSpPr>
        <dsp:cNvPr id="0" name=""/>
        <dsp:cNvSpPr/>
      </dsp:nvSpPr>
      <dsp:spPr>
        <a:xfrm>
          <a:off x="4473204" y="2711091"/>
          <a:ext cx="1639007" cy="1639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Obedience</a:t>
          </a:r>
        </a:p>
      </dsp:txBody>
      <dsp:txXfrm>
        <a:off x="4473204" y="2711091"/>
        <a:ext cx="1639007" cy="1639007"/>
      </dsp:txXfrm>
    </dsp:sp>
    <dsp:sp modelId="{46C9CC7B-9174-1E47-B2B3-E1C4E4F7C8CF}">
      <dsp:nvSpPr>
        <dsp:cNvPr id="0" name=""/>
        <dsp:cNvSpPr/>
      </dsp:nvSpPr>
      <dsp:spPr>
        <a:xfrm>
          <a:off x="3353885" y="-809"/>
          <a:ext cx="3877645" cy="3877645"/>
        </a:xfrm>
        <a:prstGeom prst="circularArrow">
          <a:avLst>
            <a:gd name="adj1" fmla="val 8242"/>
            <a:gd name="adj2" fmla="val 575590"/>
            <a:gd name="adj3" fmla="val 10174302"/>
            <a:gd name="adj4" fmla="val 7258144"/>
            <a:gd name="adj5" fmla="val 9616"/>
          </a:avLst>
        </a:prstGeom>
        <a:gradFill rotWithShape="0">
          <a:gsLst>
            <a:gs pos="0">
              <a:schemeClr val="accent5">
                <a:hueOff val="-389766"/>
                <a:satOff val="3984"/>
                <a:lumOff val="-2157"/>
                <a:alphaOff val="0"/>
                <a:satMod val="103000"/>
                <a:lumMod val="102000"/>
                <a:tint val="94000"/>
              </a:schemeClr>
            </a:gs>
            <a:gs pos="50000">
              <a:schemeClr val="accent5">
                <a:hueOff val="-389766"/>
                <a:satOff val="3984"/>
                <a:lumOff val="-2157"/>
                <a:alphaOff val="0"/>
                <a:satMod val="110000"/>
                <a:lumMod val="100000"/>
                <a:shade val="100000"/>
              </a:schemeClr>
            </a:gs>
            <a:gs pos="100000">
              <a:schemeClr val="accent5">
                <a:hueOff val="-389766"/>
                <a:satOff val="3984"/>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0E02C98-FE80-0640-AA8C-FC4A84FB4642}">
      <dsp:nvSpPr>
        <dsp:cNvPr id="0" name=""/>
        <dsp:cNvSpPr/>
      </dsp:nvSpPr>
      <dsp:spPr>
        <a:xfrm>
          <a:off x="2742371" y="322218"/>
          <a:ext cx="2342239" cy="1639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Conversion of Life</a:t>
          </a:r>
        </a:p>
      </dsp:txBody>
      <dsp:txXfrm>
        <a:off x="2742371" y="322218"/>
        <a:ext cx="2342239" cy="1639007"/>
      </dsp:txXfrm>
    </dsp:sp>
    <dsp:sp modelId="{6F982614-0759-D347-B0FE-31C4B8F8D7B5}">
      <dsp:nvSpPr>
        <dsp:cNvPr id="0" name=""/>
        <dsp:cNvSpPr/>
      </dsp:nvSpPr>
      <dsp:spPr>
        <a:xfrm>
          <a:off x="3353885" y="-809"/>
          <a:ext cx="3877645" cy="3877645"/>
        </a:xfrm>
        <a:prstGeom prst="circularArrow">
          <a:avLst>
            <a:gd name="adj1" fmla="val 8242"/>
            <a:gd name="adj2" fmla="val 575590"/>
            <a:gd name="adj3" fmla="val 16858972"/>
            <a:gd name="adj4" fmla="val 15749514"/>
            <a:gd name="adj5" fmla="val 9616"/>
          </a:avLst>
        </a:prstGeom>
        <a:gradFill rotWithShape="0">
          <a:gsLst>
            <a:gs pos="0">
              <a:schemeClr val="accent5">
                <a:hueOff val="-779532"/>
                <a:satOff val="7969"/>
                <a:lumOff val="-4314"/>
                <a:alphaOff val="0"/>
                <a:satMod val="103000"/>
                <a:lumMod val="102000"/>
                <a:tint val="94000"/>
              </a:schemeClr>
            </a:gs>
            <a:gs pos="50000">
              <a:schemeClr val="accent5">
                <a:hueOff val="-779532"/>
                <a:satOff val="7969"/>
                <a:lumOff val="-4314"/>
                <a:alphaOff val="0"/>
                <a:satMod val="110000"/>
                <a:lumMod val="100000"/>
                <a:shade val="100000"/>
              </a:schemeClr>
            </a:gs>
            <a:gs pos="100000">
              <a:schemeClr val="accent5">
                <a:hueOff val="-779532"/>
                <a:satOff val="7969"/>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CF7B5-EF32-473F-BCBE-8BBA85267EDB}">
      <dsp:nvSpPr>
        <dsp:cNvPr id="0" name=""/>
        <dsp:cNvSpPr/>
      </dsp:nvSpPr>
      <dsp:spPr>
        <a:xfrm rot="5400000">
          <a:off x="383802" y="1991289"/>
          <a:ext cx="1132292" cy="188411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E5B5500-6B49-4E23-A873-A703A73981E2}">
      <dsp:nvSpPr>
        <dsp:cNvPr id="0" name=""/>
        <dsp:cNvSpPr/>
      </dsp:nvSpPr>
      <dsp:spPr>
        <a:xfrm>
          <a:off x="194794" y="2554232"/>
          <a:ext cx="1700985" cy="1491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Vulnerability</a:t>
          </a:r>
        </a:p>
      </dsp:txBody>
      <dsp:txXfrm>
        <a:off x="194794" y="2554232"/>
        <a:ext cx="1700985" cy="1491013"/>
      </dsp:txXfrm>
    </dsp:sp>
    <dsp:sp modelId="{A1463088-3478-48D8-8FD8-3623D48099A4}">
      <dsp:nvSpPr>
        <dsp:cNvPr id="0" name=""/>
        <dsp:cNvSpPr/>
      </dsp:nvSpPr>
      <dsp:spPr>
        <a:xfrm>
          <a:off x="1574838" y="1852579"/>
          <a:ext cx="320940" cy="320940"/>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D531D4A-BE61-453D-B712-751A336EEDD7}">
      <dsp:nvSpPr>
        <dsp:cNvPr id="0" name=""/>
        <dsp:cNvSpPr/>
      </dsp:nvSpPr>
      <dsp:spPr>
        <a:xfrm rot="5400000">
          <a:off x="2466140" y="1476013"/>
          <a:ext cx="1132292" cy="188411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ED09502-D427-4D41-8B1D-5CD1C0E5099E}">
      <dsp:nvSpPr>
        <dsp:cNvPr id="0" name=""/>
        <dsp:cNvSpPr/>
      </dsp:nvSpPr>
      <dsp:spPr>
        <a:xfrm>
          <a:off x="2277132" y="2038956"/>
          <a:ext cx="1700985" cy="1491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Belonging</a:t>
          </a:r>
        </a:p>
      </dsp:txBody>
      <dsp:txXfrm>
        <a:off x="2277132" y="2038956"/>
        <a:ext cx="1700985" cy="1491013"/>
      </dsp:txXfrm>
    </dsp:sp>
    <dsp:sp modelId="{2BC0F722-6869-4B7E-9BA2-6B856C159F0B}">
      <dsp:nvSpPr>
        <dsp:cNvPr id="0" name=""/>
        <dsp:cNvSpPr/>
      </dsp:nvSpPr>
      <dsp:spPr>
        <a:xfrm>
          <a:off x="3657176" y="1337302"/>
          <a:ext cx="320940" cy="320940"/>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A1B8458-1CE3-4B6E-8562-DDDC09754225}">
      <dsp:nvSpPr>
        <dsp:cNvPr id="0" name=""/>
        <dsp:cNvSpPr/>
      </dsp:nvSpPr>
      <dsp:spPr>
        <a:xfrm rot="5400000">
          <a:off x="4548478" y="960736"/>
          <a:ext cx="1132292" cy="188411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C48BB24-146D-4B34-990C-5486171420A9}">
      <dsp:nvSpPr>
        <dsp:cNvPr id="0" name=""/>
        <dsp:cNvSpPr/>
      </dsp:nvSpPr>
      <dsp:spPr>
        <a:xfrm>
          <a:off x="4359470" y="1523679"/>
          <a:ext cx="1700985" cy="1491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Gratitude</a:t>
          </a:r>
        </a:p>
      </dsp:txBody>
      <dsp:txXfrm>
        <a:off x="4359470" y="1523679"/>
        <a:ext cx="1700985" cy="1491013"/>
      </dsp:txXfrm>
    </dsp:sp>
    <dsp:sp modelId="{45997E7A-E5CE-49D9-A5B8-8E9D65C88C80}">
      <dsp:nvSpPr>
        <dsp:cNvPr id="0" name=""/>
        <dsp:cNvSpPr/>
      </dsp:nvSpPr>
      <dsp:spPr>
        <a:xfrm>
          <a:off x="5739514" y="822026"/>
          <a:ext cx="320940" cy="320940"/>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DB992D1-8AE0-42E1-822B-0FAD45D7E2E2}">
      <dsp:nvSpPr>
        <dsp:cNvPr id="0" name=""/>
        <dsp:cNvSpPr/>
      </dsp:nvSpPr>
      <dsp:spPr>
        <a:xfrm rot="5400000">
          <a:off x="6630816" y="445460"/>
          <a:ext cx="1132292" cy="188411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516C9FE-3334-4D72-A9D7-F271BC495785}">
      <dsp:nvSpPr>
        <dsp:cNvPr id="0" name=""/>
        <dsp:cNvSpPr/>
      </dsp:nvSpPr>
      <dsp:spPr>
        <a:xfrm>
          <a:off x="6441808" y="1008403"/>
          <a:ext cx="1700985" cy="1491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Worthiness</a:t>
          </a:r>
        </a:p>
      </dsp:txBody>
      <dsp:txXfrm>
        <a:off x="6441808" y="1008403"/>
        <a:ext cx="1700985" cy="1491013"/>
      </dsp:txXfrm>
    </dsp:sp>
    <dsp:sp modelId="{5AD27FE9-DF9B-4CBD-939C-3491F6D5B35E}">
      <dsp:nvSpPr>
        <dsp:cNvPr id="0" name=""/>
        <dsp:cNvSpPr/>
      </dsp:nvSpPr>
      <dsp:spPr>
        <a:xfrm>
          <a:off x="7821852" y="306749"/>
          <a:ext cx="320940" cy="320940"/>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3D58F3D-8C51-4062-BA2B-E3DFA05D2B16}">
      <dsp:nvSpPr>
        <dsp:cNvPr id="0" name=""/>
        <dsp:cNvSpPr/>
      </dsp:nvSpPr>
      <dsp:spPr>
        <a:xfrm rot="5400000">
          <a:off x="8713154" y="-69816"/>
          <a:ext cx="1132292" cy="188411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8837377-66BB-4FCD-A0BE-043945E29F92}">
      <dsp:nvSpPr>
        <dsp:cNvPr id="0" name=""/>
        <dsp:cNvSpPr/>
      </dsp:nvSpPr>
      <dsp:spPr>
        <a:xfrm>
          <a:off x="8524146" y="493126"/>
          <a:ext cx="1700985" cy="1491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Wholehearted Living</a:t>
          </a:r>
        </a:p>
        <a:p>
          <a:pPr marL="0" lvl="0" indent="0" algn="l" defTabSz="889000">
            <a:lnSpc>
              <a:spcPct val="90000"/>
            </a:lnSpc>
            <a:spcBef>
              <a:spcPct val="0"/>
            </a:spcBef>
            <a:spcAft>
              <a:spcPct val="35000"/>
            </a:spcAft>
            <a:buNone/>
          </a:pPr>
          <a:endParaRPr lang="en-US" sz="2000" kern="1200"/>
        </a:p>
      </dsp:txBody>
      <dsp:txXfrm>
        <a:off x="8524146" y="493126"/>
        <a:ext cx="1700985" cy="14910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FA5BB-D25D-A547-9AB4-8B2FFFD568DA}">
      <dsp:nvSpPr>
        <dsp:cNvPr id="0" name=""/>
        <dsp:cNvSpPr/>
      </dsp:nvSpPr>
      <dsp:spPr>
        <a:xfrm>
          <a:off x="5852421" y="322218"/>
          <a:ext cx="1639007" cy="1639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Stability</a:t>
          </a:r>
        </a:p>
      </dsp:txBody>
      <dsp:txXfrm>
        <a:off x="5852421" y="322218"/>
        <a:ext cx="1639007" cy="1639007"/>
      </dsp:txXfrm>
    </dsp:sp>
    <dsp:sp modelId="{1B66D636-B03E-894B-A204-7688B6F5C7D2}">
      <dsp:nvSpPr>
        <dsp:cNvPr id="0" name=""/>
        <dsp:cNvSpPr/>
      </dsp:nvSpPr>
      <dsp:spPr>
        <a:xfrm>
          <a:off x="3353885" y="-809"/>
          <a:ext cx="3877645" cy="3877645"/>
        </a:xfrm>
        <a:prstGeom prst="circularArrow">
          <a:avLst>
            <a:gd name="adj1" fmla="val 8242"/>
            <a:gd name="adj2" fmla="val 575590"/>
            <a:gd name="adj3" fmla="val 2966265"/>
            <a:gd name="adj4" fmla="val 50108"/>
            <a:gd name="adj5" fmla="val 9616"/>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B6EEBFE-D9C8-C44A-BBD8-510AA1545410}">
      <dsp:nvSpPr>
        <dsp:cNvPr id="0" name=""/>
        <dsp:cNvSpPr/>
      </dsp:nvSpPr>
      <dsp:spPr>
        <a:xfrm>
          <a:off x="4473204" y="2711091"/>
          <a:ext cx="1639007" cy="1639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Obedience</a:t>
          </a:r>
        </a:p>
      </dsp:txBody>
      <dsp:txXfrm>
        <a:off x="4473204" y="2711091"/>
        <a:ext cx="1639007" cy="1639007"/>
      </dsp:txXfrm>
    </dsp:sp>
    <dsp:sp modelId="{46C9CC7B-9174-1E47-B2B3-E1C4E4F7C8CF}">
      <dsp:nvSpPr>
        <dsp:cNvPr id="0" name=""/>
        <dsp:cNvSpPr/>
      </dsp:nvSpPr>
      <dsp:spPr>
        <a:xfrm>
          <a:off x="3353885" y="-809"/>
          <a:ext cx="3877645" cy="3877645"/>
        </a:xfrm>
        <a:prstGeom prst="circularArrow">
          <a:avLst>
            <a:gd name="adj1" fmla="val 8242"/>
            <a:gd name="adj2" fmla="val 575590"/>
            <a:gd name="adj3" fmla="val 10174302"/>
            <a:gd name="adj4" fmla="val 7258144"/>
            <a:gd name="adj5" fmla="val 9616"/>
          </a:avLst>
        </a:prstGeom>
        <a:gradFill rotWithShape="0">
          <a:gsLst>
            <a:gs pos="0">
              <a:schemeClr val="accent5">
                <a:hueOff val="-389766"/>
                <a:satOff val="3984"/>
                <a:lumOff val="-2157"/>
                <a:alphaOff val="0"/>
                <a:satMod val="103000"/>
                <a:lumMod val="102000"/>
                <a:tint val="94000"/>
              </a:schemeClr>
            </a:gs>
            <a:gs pos="50000">
              <a:schemeClr val="accent5">
                <a:hueOff val="-389766"/>
                <a:satOff val="3984"/>
                <a:lumOff val="-2157"/>
                <a:alphaOff val="0"/>
                <a:satMod val="110000"/>
                <a:lumMod val="100000"/>
                <a:shade val="100000"/>
              </a:schemeClr>
            </a:gs>
            <a:gs pos="100000">
              <a:schemeClr val="accent5">
                <a:hueOff val="-389766"/>
                <a:satOff val="3984"/>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0E02C98-FE80-0640-AA8C-FC4A84FB4642}">
      <dsp:nvSpPr>
        <dsp:cNvPr id="0" name=""/>
        <dsp:cNvSpPr/>
      </dsp:nvSpPr>
      <dsp:spPr>
        <a:xfrm>
          <a:off x="2742371" y="322218"/>
          <a:ext cx="2342239" cy="1639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Conversion of Life</a:t>
          </a:r>
        </a:p>
      </dsp:txBody>
      <dsp:txXfrm>
        <a:off x="2742371" y="322218"/>
        <a:ext cx="2342239" cy="1639007"/>
      </dsp:txXfrm>
    </dsp:sp>
    <dsp:sp modelId="{6F982614-0759-D347-B0FE-31C4B8F8D7B5}">
      <dsp:nvSpPr>
        <dsp:cNvPr id="0" name=""/>
        <dsp:cNvSpPr/>
      </dsp:nvSpPr>
      <dsp:spPr>
        <a:xfrm>
          <a:off x="3353885" y="-809"/>
          <a:ext cx="3877645" cy="3877645"/>
        </a:xfrm>
        <a:prstGeom prst="circularArrow">
          <a:avLst>
            <a:gd name="adj1" fmla="val 8242"/>
            <a:gd name="adj2" fmla="val 575590"/>
            <a:gd name="adj3" fmla="val 16858972"/>
            <a:gd name="adj4" fmla="val 15749514"/>
            <a:gd name="adj5" fmla="val 9616"/>
          </a:avLst>
        </a:prstGeom>
        <a:gradFill rotWithShape="0">
          <a:gsLst>
            <a:gs pos="0">
              <a:schemeClr val="accent5">
                <a:hueOff val="-779532"/>
                <a:satOff val="7969"/>
                <a:lumOff val="-4314"/>
                <a:alphaOff val="0"/>
                <a:satMod val="103000"/>
                <a:lumMod val="102000"/>
                <a:tint val="94000"/>
              </a:schemeClr>
            </a:gs>
            <a:gs pos="50000">
              <a:schemeClr val="accent5">
                <a:hueOff val="-779532"/>
                <a:satOff val="7969"/>
                <a:lumOff val="-4314"/>
                <a:alphaOff val="0"/>
                <a:satMod val="110000"/>
                <a:lumMod val="100000"/>
                <a:shade val="100000"/>
              </a:schemeClr>
            </a:gs>
            <a:gs pos="100000">
              <a:schemeClr val="accent5">
                <a:hueOff val="-779532"/>
                <a:satOff val="7969"/>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B3B41-2DC3-479B-9C2D-40AB5CA333FC}">
      <dsp:nvSpPr>
        <dsp:cNvPr id="0" name=""/>
        <dsp:cNvSpPr/>
      </dsp:nvSpPr>
      <dsp:spPr>
        <a:xfrm>
          <a:off x="277266" y="2973306"/>
          <a:ext cx="2211378" cy="625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16 Sep.</a:t>
          </a:r>
        </a:p>
      </dsp:txBody>
      <dsp:txXfrm>
        <a:off x="277266" y="2973306"/>
        <a:ext cx="2211378" cy="625667"/>
      </dsp:txXfrm>
    </dsp:sp>
    <dsp:sp modelId="{E8A798A0-A7B2-49FC-96C6-54F2613121EF}">
      <dsp:nvSpPr>
        <dsp:cNvPr id="0" name=""/>
        <dsp:cNvSpPr/>
      </dsp:nvSpPr>
      <dsp:spPr>
        <a:xfrm>
          <a:off x="0" y="2657703"/>
          <a:ext cx="6912245" cy="2214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76CFA90-8797-4984-B3F1-708754457547}">
      <dsp:nvSpPr>
        <dsp:cNvPr id="0" name=""/>
        <dsp:cNvSpPr/>
      </dsp:nvSpPr>
      <dsp:spPr>
        <a:xfrm>
          <a:off x="166697" y="944038"/>
          <a:ext cx="2432516" cy="772395"/>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A Spirituality of Suffering and Solidarity</a:t>
          </a:r>
        </a:p>
      </dsp:txBody>
      <dsp:txXfrm>
        <a:off x="166697" y="944038"/>
        <a:ext cx="2432516" cy="772395"/>
      </dsp:txXfrm>
    </dsp:sp>
    <dsp:sp modelId="{46DFEFB6-908B-4AEB-8E1D-298D5EE63EE5}">
      <dsp:nvSpPr>
        <dsp:cNvPr id="0" name=""/>
        <dsp:cNvSpPr/>
      </dsp:nvSpPr>
      <dsp:spPr>
        <a:xfrm>
          <a:off x="1382955" y="1716433"/>
          <a:ext cx="0" cy="941270"/>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C1B1950B-13FD-4C03-84D2-90FE0FF2C794}">
      <dsp:nvSpPr>
        <dsp:cNvPr id="0" name=""/>
        <dsp:cNvSpPr/>
      </dsp:nvSpPr>
      <dsp:spPr>
        <a:xfrm>
          <a:off x="1659377" y="1937909"/>
          <a:ext cx="2211378" cy="625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23 Sep.</a:t>
          </a:r>
        </a:p>
      </dsp:txBody>
      <dsp:txXfrm>
        <a:off x="1659377" y="1937909"/>
        <a:ext cx="2211378" cy="625667"/>
      </dsp:txXfrm>
    </dsp:sp>
    <dsp:sp modelId="{174FD327-9B27-4CAD-86D3-E6956EB19322}">
      <dsp:nvSpPr>
        <dsp:cNvPr id="0" name=""/>
        <dsp:cNvSpPr/>
      </dsp:nvSpPr>
      <dsp:spPr>
        <a:xfrm>
          <a:off x="1548808" y="3820449"/>
          <a:ext cx="2432516" cy="917219"/>
        </a:xfrm>
        <a:prstGeom prst="rect">
          <a:avLst/>
        </a:prstGeom>
        <a:solidFill>
          <a:schemeClr val="accent2">
            <a:tint val="40000"/>
            <a:alpha val="90000"/>
            <a:hueOff val="-1523400"/>
            <a:satOff val="-4694"/>
            <a:lumOff val="-1495"/>
            <a:alphaOff val="0"/>
          </a:schemeClr>
        </a:solidFill>
        <a:ln w="6350" cap="flat" cmpd="sng" algn="ctr">
          <a:solidFill>
            <a:schemeClr val="accent2">
              <a:tint val="40000"/>
              <a:alpha val="90000"/>
              <a:hueOff val="-1523400"/>
              <a:satOff val="-4694"/>
              <a:lumOff val="-149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Special Parish Forum: Design Committee and Project Updates</a:t>
          </a:r>
        </a:p>
      </dsp:txBody>
      <dsp:txXfrm>
        <a:off x="1548808" y="3820449"/>
        <a:ext cx="2432516" cy="917219"/>
      </dsp:txXfrm>
    </dsp:sp>
    <dsp:sp modelId="{A8209DFB-79CD-41D8-A63B-D99959F7211D}">
      <dsp:nvSpPr>
        <dsp:cNvPr id="0" name=""/>
        <dsp:cNvSpPr/>
      </dsp:nvSpPr>
      <dsp:spPr>
        <a:xfrm>
          <a:off x="2765066" y="2879179"/>
          <a:ext cx="0" cy="941270"/>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1704332"/>
              <a:satOff val="-2273"/>
              <a:lumOff val="-6797"/>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4EA2D101-F82C-4780-975D-1F20FE1E630E}">
      <dsp:nvSpPr>
        <dsp:cNvPr id="0" name=""/>
        <dsp:cNvSpPr/>
      </dsp:nvSpPr>
      <dsp:spPr>
        <a:xfrm>
          <a:off x="1313744" y="2699230"/>
          <a:ext cx="138422" cy="138422"/>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0244D4CC-2A18-48C7-8244-CC3F8080FDFE}">
      <dsp:nvSpPr>
        <dsp:cNvPr id="0" name=""/>
        <dsp:cNvSpPr/>
      </dsp:nvSpPr>
      <dsp:spPr>
        <a:xfrm>
          <a:off x="2695855" y="2699230"/>
          <a:ext cx="138422" cy="138422"/>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C8593C7D-F14C-41B7-9BAF-F557B20CD44E}">
      <dsp:nvSpPr>
        <dsp:cNvPr id="0" name=""/>
        <dsp:cNvSpPr/>
      </dsp:nvSpPr>
      <dsp:spPr>
        <a:xfrm>
          <a:off x="3041489" y="2973306"/>
          <a:ext cx="2211378" cy="625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30 Sep.</a:t>
          </a:r>
        </a:p>
      </dsp:txBody>
      <dsp:txXfrm>
        <a:off x="3041489" y="2973306"/>
        <a:ext cx="2211378" cy="625667"/>
      </dsp:txXfrm>
    </dsp:sp>
    <dsp:sp modelId="{EEBF7F1D-E749-4435-8708-00D16280AF3D}">
      <dsp:nvSpPr>
        <dsp:cNvPr id="0" name=""/>
        <dsp:cNvSpPr/>
      </dsp:nvSpPr>
      <dsp:spPr>
        <a:xfrm>
          <a:off x="2930920" y="581978"/>
          <a:ext cx="2432516" cy="1134455"/>
        </a:xfrm>
        <a:prstGeom prst="rect">
          <a:avLst/>
        </a:prstGeom>
        <a:solidFill>
          <a:schemeClr val="accent2">
            <a:tint val="40000"/>
            <a:alpha val="90000"/>
            <a:hueOff val="-3046799"/>
            <a:satOff val="-9389"/>
            <a:lumOff val="-2991"/>
            <a:alphaOff val="0"/>
          </a:schemeClr>
        </a:solidFill>
        <a:ln w="6350" cap="flat" cmpd="sng" algn="ctr">
          <a:solidFill>
            <a:schemeClr val="accent2">
              <a:tint val="40000"/>
              <a:alpha val="90000"/>
              <a:hueOff val="-3046799"/>
              <a:satOff val="-9389"/>
              <a:lumOff val="-299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Solidarity in Suffering: The Martyrs of Memphis, Frances Perkins, Jonathan Daniels, and Pauli Murray</a:t>
          </a:r>
        </a:p>
      </dsp:txBody>
      <dsp:txXfrm>
        <a:off x="2930920" y="581978"/>
        <a:ext cx="2432516" cy="1134455"/>
      </dsp:txXfrm>
    </dsp:sp>
    <dsp:sp modelId="{73067657-659C-4AA8-8A15-4B65ECE8BE49}">
      <dsp:nvSpPr>
        <dsp:cNvPr id="0" name=""/>
        <dsp:cNvSpPr/>
      </dsp:nvSpPr>
      <dsp:spPr>
        <a:xfrm>
          <a:off x="4147178" y="1716433"/>
          <a:ext cx="0" cy="941270"/>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3408665"/>
              <a:satOff val="-4547"/>
              <a:lumOff val="-13595"/>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AD5887AF-707C-4875-9A1D-68F91CD02208}">
      <dsp:nvSpPr>
        <dsp:cNvPr id="0" name=""/>
        <dsp:cNvSpPr/>
      </dsp:nvSpPr>
      <dsp:spPr>
        <a:xfrm>
          <a:off x="4423600" y="1937909"/>
          <a:ext cx="2211378" cy="625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7 Oct.</a:t>
          </a:r>
        </a:p>
      </dsp:txBody>
      <dsp:txXfrm>
        <a:off x="4423600" y="1937909"/>
        <a:ext cx="2211378" cy="625667"/>
      </dsp:txXfrm>
    </dsp:sp>
    <dsp:sp modelId="{7888C093-6898-4C04-AF0D-E604547BE8CC}">
      <dsp:nvSpPr>
        <dsp:cNvPr id="0" name=""/>
        <dsp:cNvSpPr/>
      </dsp:nvSpPr>
      <dsp:spPr>
        <a:xfrm>
          <a:off x="4313031" y="3820449"/>
          <a:ext cx="2432516" cy="772395"/>
        </a:xfrm>
        <a:prstGeom prst="rect">
          <a:avLst/>
        </a:prstGeom>
        <a:solidFill>
          <a:schemeClr val="accent2">
            <a:tint val="40000"/>
            <a:alpha val="90000"/>
            <a:hueOff val="-4570199"/>
            <a:satOff val="-14083"/>
            <a:lumOff val="-4486"/>
            <a:alphaOff val="0"/>
          </a:schemeClr>
        </a:solidFill>
        <a:ln w="6350" cap="flat" cmpd="sng" algn="ctr">
          <a:solidFill>
            <a:schemeClr val="accent2">
              <a:tint val="40000"/>
              <a:alpha val="90000"/>
              <a:hueOff val="-4570199"/>
              <a:satOff val="-14083"/>
              <a:lumOff val="-448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Visual Storytelling Project (Affordable Housing)</a:t>
          </a:r>
        </a:p>
      </dsp:txBody>
      <dsp:txXfrm>
        <a:off x="4313031" y="3820449"/>
        <a:ext cx="2432516" cy="772395"/>
      </dsp:txXfrm>
    </dsp:sp>
    <dsp:sp modelId="{B385CD12-66DD-486D-A64E-BBB02C3EB6C2}">
      <dsp:nvSpPr>
        <dsp:cNvPr id="0" name=""/>
        <dsp:cNvSpPr/>
      </dsp:nvSpPr>
      <dsp:spPr>
        <a:xfrm>
          <a:off x="5529289" y="2879179"/>
          <a:ext cx="0" cy="941270"/>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5112997"/>
              <a:satOff val="-6820"/>
              <a:lumOff val="-20392"/>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46D19BA3-278D-485F-B96A-3E797004BC2C}">
      <dsp:nvSpPr>
        <dsp:cNvPr id="0" name=""/>
        <dsp:cNvSpPr/>
      </dsp:nvSpPr>
      <dsp:spPr>
        <a:xfrm>
          <a:off x="4077967" y="2699230"/>
          <a:ext cx="138422" cy="138422"/>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260C8464-9D40-418B-AA59-F0517D517017}">
      <dsp:nvSpPr>
        <dsp:cNvPr id="0" name=""/>
        <dsp:cNvSpPr/>
      </dsp:nvSpPr>
      <dsp:spPr>
        <a:xfrm>
          <a:off x="5460078" y="2699230"/>
          <a:ext cx="138422" cy="138422"/>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15">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48">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2">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CB7001-60F5-7E26-DB1D-E618E07D5374}"/>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a:t>Saint Mark's Cathedral</a:t>
            </a:r>
          </a:p>
        </p:txBody>
      </p:sp>
      <p:sp>
        <p:nvSpPr>
          <p:cNvPr id="3" name="Date Placeholder 2">
            <a:extLst>
              <a:ext uri="{FF2B5EF4-FFF2-40B4-BE49-F238E27FC236}">
                <a16:creationId xmlns:a16="http://schemas.microsoft.com/office/drawing/2014/main" id="{CE8115B5-6F71-2C62-3E92-FE403D59BC7C}"/>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r>
              <a:rPr lang="en-US"/>
              <a:t>9/9/2026</a:t>
            </a:r>
          </a:p>
        </p:txBody>
      </p:sp>
      <p:sp>
        <p:nvSpPr>
          <p:cNvPr id="4" name="Footer Placeholder 3">
            <a:extLst>
              <a:ext uri="{FF2B5EF4-FFF2-40B4-BE49-F238E27FC236}">
                <a16:creationId xmlns:a16="http://schemas.microsoft.com/office/drawing/2014/main" id="{B01A14E5-322E-DC93-C188-0A7500B8B972}"/>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r>
              <a:rPr lang="en-US"/>
              <a:t>Steven L. Thomason</a:t>
            </a:r>
          </a:p>
        </p:txBody>
      </p:sp>
      <p:sp>
        <p:nvSpPr>
          <p:cNvPr id="5" name="Slide Number Placeholder 4">
            <a:extLst>
              <a:ext uri="{FF2B5EF4-FFF2-40B4-BE49-F238E27FC236}">
                <a16:creationId xmlns:a16="http://schemas.microsoft.com/office/drawing/2014/main" id="{78824E5B-35BD-9715-FFA9-5753703C9E52}"/>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C372DDF-9FD9-44CD-8A82-0AA99795E1E8}" type="slidenum">
              <a:rPr lang="en-US" smtClean="0"/>
              <a:t>‹#›</a:t>
            </a:fld>
            <a:endParaRPr lang="en-US"/>
          </a:p>
        </p:txBody>
      </p:sp>
    </p:spTree>
    <p:extLst>
      <p:ext uri="{BB962C8B-B14F-4D97-AF65-F5344CB8AC3E}">
        <p14:creationId xmlns:p14="http://schemas.microsoft.com/office/powerpoint/2010/main" val="87486474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a:t>Saint Mark's Cathedral</a:t>
            </a:r>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r>
              <a:rPr lang="en-US"/>
              <a:t>9/9/2026</a:t>
            </a:r>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a:t>Steven L. Thomason</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9E30072-7851-4CC5-93DA-13E823A02969}" type="slidenum">
              <a:rPr lang="en-US" smtClean="0"/>
              <a:t>‹#›</a:t>
            </a:fld>
            <a:endParaRPr lang="en-US"/>
          </a:p>
        </p:txBody>
      </p:sp>
    </p:spTree>
    <p:extLst>
      <p:ext uri="{BB962C8B-B14F-4D97-AF65-F5344CB8AC3E}">
        <p14:creationId xmlns:p14="http://schemas.microsoft.com/office/powerpoint/2010/main" val="2691581867"/>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milysearch.org/en/tree/person/945W-STQ"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familysearch.org/en/tree/person/LHN8-SBG" TargetMode="External"/><Relationship Id="rId4" Type="http://schemas.openxmlformats.org/officeDocument/2006/relationships/hyperlink" Target="https://www.familysearch.org/en/tree/person/2DXR-3GC"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Floating Tori Gate, </a:t>
            </a:r>
            <a:r>
              <a:rPr lang="en-US" dirty="0" err="1"/>
              <a:t>Miyojima</a:t>
            </a:r>
            <a:r>
              <a:rPr lang="en-US" dirty="0"/>
              <a:t> Island, Southern Japan.</a:t>
            </a:r>
          </a:p>
        </p:txBody>
      </p:sp>
      <p:sp>
        <p:nvSpPr>
          <p:cNvPr id="4" name="Slide Number Placeholder 3"/>
          <p:cNvSpPr>
            <a:spLocks noGrp="1"/>
          </p:cNvSpPr>
          <p:nvPr>
            <p:ph type="sldNum" sz="quarter" idx="5"/>
          </p:nvPr>
        </p:nvSpPr>
        <p:spPr/>
        <p:txBody>
          <a:bodyPr/>
          <a:lstStyle/>
          <a:p>
            <a:pPr defTabSz="931774">
              <a:defRPr/>
            </a:pPr>
            <a:fld id="{C149C7C3-92B5-B940-819E-4D15561F0F05}"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3410B47C-166A-460A-A895-C28357DFB535}"/>
              </a:ext>
            </a:extLst>
          </p:cNvPr>
          <p:cNvSpPr>
            <a:spLocks noGrp="1"/>
          </p:cNvSpPr>
          <p:nvPr>
            <p:ph type="dt" idx="1"/>
          </p:nvPr>
        </p:nvSpPr>
        <p:spPr/>
        <p:txBody>
          <a:bodyPr/>
          <a:lstStyle/>
          <a:p>
            <a:pPr defTabSz="931774">
              <a:defRPr/>
            </a:pPr>
            <a:r>
              <a:rPr lang="en-US">
                <a:solidFill>
                  <a:prstClr val="black"/>
                </a:solidFill>
                <a:latin typeface="Calibri" panose="020F0502020204030204"/>
              </a:rPr>
              <a:t>9/9/2026</a:t>
            </a:r>
          </a:p>
        </p:txBody>
      </p:sp>
      <p:sp>
        <p:nvSpPr>
          <p:cNvPr id="6" name="Footer Placeholder 5">
            <a:extLst>
              <a:ext uri="{FF2B5EF4-FFF2-40B4-BE49-F238E27FC236}">
                <a16:creationId xmlns:a16="http://schemas.microsoft.com/office/drawing/2014/main" id="{4E59039C-814B-48C1-9A75-ED447E4A3B36}"/>
              </a:ext>
            </a:extLst>
          </p:cNvPr>
          <p:cNvSpPr>
            <a:spLocks noGrp="1"/>
          </p:cNvSpPr>
          <p:nvPr>
            <p:ph type="ftr" sz="quarter" idx="4"/>
          </p:nvPr>
        </p:nvSpPr>
        <p:spPr/>
        <p:txBody>
          <a:bodyPr/>
          <a:lstStyle/>
          <a:p>
            <a:pPr defTabSz="931774">
              <a:defRPr/>
            </a:pPr>
            <a:r>
              <a:rPr lang="en-US">
                <a:solidFill>
                  <a:prstClr val="black"/>
                </a:solidFill>
                <a:latin typeface="Calibri" panose="020F0502020204030204"/>
              </a:rPr>
              <a:t>Steven L. Thomason</a:t>
            </a:r>
          </a:p>
        </p:txBody>
      </p:sp>
      <p:sp>
        <p:nvSpPr>
          <p:cNvPr id="7" name="Header Placeholder 6">
            <a:extLst>
              <a:ext uri="{FF2B5EF4-FFF2-40B4-BE49-F238E27FC236}">
                <a16:creationId xmlns:a16="http://schemas.microsoft.com/office/drawing/2014/main" id="{A1860D76-6BFD-0CF1-1188-CAFEF85CB0A3}"/>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2605247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Cliffs of Moher, Ireland</a:t>
            </a:r>
          </a:p>
          <a:p>
            <a:endParaRPr lang="en-US" dirty="0"/>
          </a:p>
          <a:p>
            <a:r>
              <a:rPr lang="en-US" dirty="0"/>
              <a:t>Daily rhythms of prayer, walking, meals, rest, unrushed conversations</a:t>
            </a:r>
          </a:p>
          <a:p>
            <a:r>
              <a:rPr lang="en-US" dirty="0"/>
              <a:t>Considerations of what retirement might look like—we like spending time together!</a:t>
            </a:r>
          </a:p>
          <a:p>
            <a:endParaRPr lang="en-US" dirty="0"/>
          </a:p>
          <a:p>
            <a:r>
              <a:rPr lang="en-US" dirty="0"/>
              <a:t>Belonging to/with Kathy, but much broader considerations on sabbatical—</a:t>
            </a:r>
          </a:p>
          <a:p>
            <a:pPr marL="171450" indent="-171450">
              <a:buFont typeface="Arial" panose="020B0604020202020204" pitchFamily="34" charset="0"/>
              <a:buChar char="•"/>
            </a:pPr>
            <a:r>
              <a:rPr lang="en-US" dirty="0"/>
              <a:t>Biological family (adoptive/chosen family)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SMC community</a:t>
            </a:r>
          </a:p>
          <a:p>
            <a:pPr marL="171450" indent="-171450">
              <a:buFont typeface="Arial" panose="020B0604020202020204" pitchFamily="34" charset="0"/>
              <a:buChar char="•"/>
            </a:pPr>
            <a:r>
              <a:rPr lang="en-US" dirty="0"/>
              <a:t>Ancestral connections</a:t>
            </a:r>
          </a:p>
          <a:p>
            <a:pPr marL="171450" indent="-171450">
              <a:buFont typeface="Arial" panose="020B0604020202020204" pitchFamily="34" charset="0"/>
              <a:buChar char="•"/>
            </a:pPr>
            <a:r>
              <a:rPr lang="en-US" dirty="0"/>
              <a:t>Humanity across time and space</a:t>
            </a:r>
          </a:p>
          <a:p>
            <a:pPr marL="171450" indent="-171450">
              <a:buFont typeface="Arial" panose="020B0604020202020204" pitchFamily="34" charset="0"/>
              <a:buChar char="•"/>
            </a:pPr>
            <a:r>
              <a:rPr lang="en-US" dirty="0"/>
              <a:t>All of creation (of which we are a part)—The Forest Unseen; Reconsider the Lilies. </a:t>
            </a:r>
          </a:p>
          <a:p>
            <a:pPr marL="171450" indent="-171450">
              <a:buFont typeface="Arial" panose="020B0604020202020204" pitchFamily="34" charset="0"/>
              <a:buChar char="•"/>
            </a:pPr>
            <a:r>
              <a:rPr lang="en-US" dirty="0"/>
              <a:t>God</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10</a:t>
            </a:fld>
            <a:endParaRPr lang="en-US"/>
          </a:p>
        </p:txBody>
      </p:sp>
    </p:spTree>
    <p:extLst>
      <p:ext uri="{BB962C8B-B14F-4D97-AF65-F5344CB8AC3E}">
        <p14:creationId xmlns:p14="http://schemas.microsoft.com/office/powerpoint/2010/main" val="1893454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BBDBC-7217-F85A-2DB9-A3A838368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F1E6FC-F05E-6789-4581-82879EF882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F248A9-DAC5-EBBD-5FA3-63DD839F60B3}"/>
              </a:ext>
            </a:extLst>
          </p:cNvPr>
          <p:cNvSpPr>
            <a:spLocks noGrp="1"/>
          </p:cNvSpPr>
          <p:nvPr>
            <p:ph type="body" idx="1"/>
          </p:nvPr>
        </p:nvSpPr>
        <p:spPr/>
        <p:txBody>
          <a:bodyPr/>
          <a:lstStyle/>
          <a:p>
            <a:r>
              <a:rPr lang="en-US" dirty="0"/>
              <a:t>Traveled on three continents as we traced “belonging” but then were home at beginning, middle and end.</a:t>
            </a:r>
          </a:p>
          <a:p>
            <a:r>
              <a:rPr lang="en-US" dirty="0"/>
              <a:t>Double delight rose’s first bloom at the deanery.</a:t>
            </a:r>
          </a:p>
        </p:txBody>
      </p:sp>
      <p:sp>
        <p:nvSpPr>
          <p:cNvPr id="4" name="Slide Number Placeholder 3">
            <a:extLst>
              <a:ext uri="{FF2B5EF4-FFF2-40B4-BE49-F238E27FC236}">
                <a16:creationId xmlns:a16="http://schemas.microsoft.com/office/drawing/2014/main" id="{4B7371D8-FD00-5A9D-3CBA-9FA008537B6B}"/>
              </a:ext>
            </a:extLst>
          </p:cNvPr>
          <p:cNvSpPr>
            <a:spLocks noGrp="1"/>
          </p:cNvSpPr>
          <p:nvPr>
            <p:ph type="sldNum" sz="quarter" idx="5"/>
          </p:nvPr>
        </p:nvSpPr>
        <p:spPr/>
        <p:txBody>
          <a:bodyPr/>
          <a:lstStyle/>
          <a:p>
            <a:fld id="{C149C7C3-92B5-B940-819E-4D15561F0F05}" type="slidenum">
              <a:rPr lang="en-US" smtClean="0"/>
              <a:t>11</a:t>
            </a:fld>
            <a:endParaRPr lang="en-US"/>
          </a:p>
        </p:txBody>
      </p:sp>
      <p:sp>
        <p:nvSpPr>
          <p:cNvPr id="5" name="Date Placeholder 4">
            <a:extLst>
              <a:ext uri="{FF2B5EF4-FFF2-40B4-BE49-F238E27FC236}">
                <a16:creationId xmlns:a16="http://schemas.microsoft.com/office/drawing/2014/main" id="{9ECDDB10-BA4D-E1C9-C3EA-C0641D800A28}"/>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ED25FAB6-BF31-2B62-A7A7-4EAB54C6D7D9}"/>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A096A246-F30A-AF90-927D-12C2956E1C26}"/>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1804987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Old Storehouse/grotto/speakeasy at La Condesa</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12</a:t>
            </a:fld>
            <a:endParaRPr lang="en-US"/>
          </a:p>
        </p:txBody>
      </p:sp>
    </p:spTree>
    <p:extLst>
      <p:ext uri="{BB962C8B-B14F-4D97-AF65-F5344CB8AC3E}">
        <p14:creationId xmlns:p14="http://schemas.microsoft.com/office/powerpoint/2010/main" val="3545484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Senso-ji temple in Tokyo</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13</a:t>
            </a:fld>
            <a:endParaRPr lang="en-US"/>
          </a:p>
        </p:txBody>
      </p:sp>
    </p:spTree>
    <p:extLst>
      <p:ext uri="{BB962C8B-B14F-4D97-AF65-F5344CB8AC3E}">
        <p14:creationId xmlns:p14="http://schemas.microsoft.com/office/powerpoint/2010/main" val="2024896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Late April, off to Japan (first time for me, second for Kathy). </a:t>
            </a:r>
          </a:p>
          <a:p>
            <a:endParaRPr lang="en-US" dirty="0"/>
          </a:p>
          <a:p>
            <a:r>
              <a:rPr lang="en-US" dirty="0" err="1"/>
              <a:t>Sugidama</a:t>
            </a:r>
            <a:r>
              <a:rPr lang="en-US" dirty="0"/>
              <a:t>--Cedar ball noting sake production (connection to nature, perfection)</a:t>
            </a:r>
          </a:p>
          <a:p>
            <a:r>
              <a:rPr lang="en-US" dirty="0"/>
              <a:t>Preschool children</a:t>
            </a:r>
          </a:p>
          <a:p>
            <a:r>
              <a:rPr lang="en-US" dirty="0"/>
              <a:t>Grade schoolers go to school on their own, take the train, etc. </a:t>
            </a:r>
          </a:p>
          <a:p>
            <a:r>
              <a:rPr lang="en-US" dirty="0"/>
              <a:t>Water is important sacred symbol—purity/purification, flowing of time/change, etc. </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14</a:t>
            </a:fld>
            <a:endParaRPr lang="en-US"/>
          </a:p>
        </p:txBody>
      </p:sp>
    </p:spTree>
    <p:extLst>
      <p:ext uri="{BB962C8B-B14F-4D97-AF65-F5344CB8AC3E}">
        <p14:creationId xmlns:p14="http://schemas.microsoft.com/office/powerpoint/2010/main" val="2687244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Mushashino</a:t>
            </a:r>
            <a:r>
              <a:rPr lang="en-US" dirty="0"/>
              <a:t> City, western Tokyo. </a:t>
            </a:r>
          </a:p>
          <a:p>
            <a:r>
              <a:rPr lang="en-US" dirty="0"/>
              <a:t>Koseki—parents moved there after 1923 earthquake and fires in Tokyo</a:t>
            </a:r>
          </a:p>
          <a:p>
            <a:r>
              <a:rPr lang="en-US" dirty="0"/>
              <a:t>Firebombed in WWII—plane factory there</a:t>
            </a:r>
          </a:p>
          <a:p>
            <a:r>
              <a:rPr lang="en-US" dirty="0"/>
              <a:t>Kobe went to school there</a:t>
            </a:r>
          </a:p>
          <a:p>
            <a:r>
              <a:rPr lang="en-US" dirty="0"/>
              <a:t>Kathy visited her grandmother in 1970s</a:t>
            </a:r>
          </a:p>
          <a:p>
            <a:r>
              <a:rPr lang="en-US" dirty="0"/>
              <a:t>Tried to find the cemetery nearby where her grandparents might be</a:t>
            </a:r>
          </a:p>
          <a:p>
            <a:r>
              <a:rPr lang="en-US" dirty="0"/>
              <a:t>All sacred journey on a rainy day (only one for who trip to Japan)</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15</a:t>
            </a:fld>
            <a:endParaRPr lang="en-US"/>
          </a:p>
        </p:txBody>
      </p:sp>
    </p:spTree>
    <p:extLst>
      <p:ext uri="{BB962C8B-B14F-4D97-AF65-F5344CB8AC3E}">
        <p14:creationId xmlns:p14="http://schemas.microsoft.com/office/powerpoint/2010/main" val="2072344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Sister churches side by side. One native-speaking, the other English. </a:t>
            </a:r>
          </a:p>
          <a:p>
            <a:endParaRPr lang="en-US" dirty="0"/>
          </a:p>
          <a:p>
            <a:r>
              <a:rPr lang="en-US" dirty="0"/>
              <a:t>St. Alban’s was packed with a diverse assembly.</a:t>
            </a:r>
          </a:p>
          <a:p>
            <a:r>
              <a:rPr lang="en-US" dirty="0"/>
              <a:t>Family of African ex-pats with three kids, one laid down to sleep, the older two came to sit with us, followed our lead…belonging to some larger than ourselves</a:t>
            </a:r>
          </a:p>
          <a:p>
            <a:r>
              <a:rPr lang="en-US" dirty="0"/>
              <a:t>--got an email the next day from Tom and June Grant</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16</a:t>
            </a:fld>
            <a:endParaRPr lang="en-US"/>
          </a:p>
        </p:txBody>
      </p:sp>
    </p:spTree>
    <p:extLst>
      <p:ext uri="{BB962C8B-B14F-4D97-AF65-F5344CB8AC3E}">
        <p14:creationId xmlns:p14="http://schemas.microsoft.com/office/powerpoint/2010/main" val="3357429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Ryokan—hotel or inn with onsen bath</a:t>
            </a:r>
          </a:p>
          <a:p>
            <a:r>
              <a:rPr lang="en-US" dirty="0"/>
              <a:t>Ours was beside Lake </a:t>
            </a:r>
            <a:r>
              <a:rPr lang="en-US" dirty="0" err="1"/>
              <a:t>Yamanokako</a:t>
            </a:r>
            <a:r>
              <a:rPr lang="en-US" dirty="0"/>
              <a:t>, looking up to Mt. Fuji</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17</a:t>
            </a:fld>
            <a:endParaRPr lang="en-US"/>
          </a:p>
        </p:txBody>
      </p:sp>
    </p:spTree>
    <p:extLst>
      <p:ext uri="{BB962C8B-B14F-4D97-AF65-F5344CB8AC3E}">
        <p14:creationId xmlns:p14="http://schemas.microsoft.com/office/powerpoint/2010/main" val="34777927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Kathy’s mother was Shinto, Buddhist, Catholic, Pentecostal, de facto Episcopalian….</a:t>
            </a:r>
          </a:p>
          <a:p>
            <a:endParaRPr lang="en-US" dirty="0"/>
          </a:p>
          <a:p>
            <a:r>
              <a:rPr lang="en-US" dirty="0"/>
              <a:t>Buddhist—quiet entry, bowing, shoes off, make offerings. </a:t>
            </a:r>
            <a:r>
              <a:rPr lang="en-US" sz="1200" b="0" i="0" kern="1200" dirty="0">
                <a:solidFill>
                  <a:schemeClr val="tx1"/>
                </a:solidFill>
                <a:effectLst/>
                <a:latin typeface="+mn-lt"/>
                <a:ea typeface="+mn-ea"/>
                <a:cs typeface="+mn-cs"/>
              </a:rPr>
              <a:t>Washing Sequence:</a:t>
            </a:r>
          </a:p>
          <a:p>
            <a:pPr lvl="1" fontAlgn="t"/>
            <a:r>
              <a:rPr lang="en-US" sz="1200" b="0" i="0" kern="1200" dirty="0">
                <a:solidFill>
                  <a:schemeClr val="tx1"/>
                </a:solidFill>
                <a:effectLst/>
                <a:latin typeface="+mn-lt"/>
                <a:ea typeface="+mn-ea"/>
                <a:cs typeface="+mn-cs"/>
              </a:rPr>
              <a:t>First, pour water over your left hand.</a:t>
            </a:r>
          </a:p>
          <a:p>
            <a:pPr lvl="1" fontAlgn="t"/>
            <a:r>
              <a:rPr lang="en-US" sz="1200" b="0" i="0" kern="1200" dirty="0">
                <a:solidFill>
                  <a:schemeClr val="tx1"/>
                </a:solidFill>
                <a:effectLst/>
                <a:latin typeface="+mn-lt"/>
                <a:ea typeface="+mn-ea"/>
                <a:cs typeface="+mn-cs"/>
              </a:rPr>
              <a:t>Then, pour water over your right hand.</a:t>
            </a:r>
          </a:p>
          <a:p>
            <a:pPr lvl="1" fontAlgn="t"/>
            <a:r>
              <a:rPr lang="en-US" sz="1200" b="0" i="0" kern="1200" dirty="0">
                <a:solidFill>
                  <a:schemeClr val="tx1"/>
                </a:solidFill>
                <a:effectLst/>
                <a:latin typeface="+mn-lt"/>
                <a:ea typeface="+mn-ea"/>
                <a:cs typeface="+mn-cs"/>
              </a:rPr>
              <a:t>Next, take a sip of water to rinse your mouth (do not swallow).</a:t>
            </a:r>
          </a:p>
          <a:p>
            <a:pPr lvl="1" fontAlgn="t"/>
            <a:r>
              <a:rPr lang="en-US" sz="1200" b="0" i="0" kern="1200" dirty="0">
                <a:solidFill>
                  <a:schemeClr val="tx1"/>
                </a:solidFill>
                <a:effectLst/>
                <a:latin typeface="+mn-lt"/>
                <a:ea typeface="+mn-ea"/>
                <a:cs typeface="+mn-cs"/>
              </a:rPr>
              <a:t>Finally, rinse the ladle handle before placing it back in the basin.</a:t>
            </a:r>
          </a:p>
          <a:p>
            <a:endParaRPr lang="en-US" dirty="0"/>
          </a:p>
          <a:p>
            <a:r>
              <a:rPr lang="en-US" dirty="0"/>
              <a:t>Shinto (see next slide)—clap to awaken the kami (deities)—communicate with them, respectful call to kami (shared practice, community)</a:t>
            </a:r>
          </a:p>
          <a:p>
            <a:endParaRPr lang="en-US" dirty="0"/>
          </a:p>
          <a:p>
            <a:r>
              <a:rPr lang="en-US" dirty="0"/>
              <a:t>Kathy doing ritual washing for Buddhist temple in Kyoto</a:t>
            </a:r>
          </a:p>
          <a:p>
            <a:r>
              <a:rPr lang="en-US" dirty="0"/>
              <a:t>Kiyomizu-dera Temple in Kyoto (means “pure water monastery”)—with Yujiro our guide</a:t>
            </a:r>
          </a:p>
          <a:p>
            <a:r>
              <a:rPr lang="en-US" dirty="0"/>
              <a:t>Fushimi Inari Shrine--Thousand Tori Gates in Kyoto</a:t>
            </a:r>
          </a:p>
          <a:p>
            <a:r>
              <a:rPr lang="en-US" dirty="0" err="1"/>
              <a:t>Todaiji</a:t>
            </a:r>
            <a:r>
              <a:rPr lang="en-US" dirty="0"/>
              <a:t> Buddha Temple in Nara (bottom left)</a:t>
            </a:r>
          </a:p>
          <a:p>
            <a:r>
              <a:rPr lang="en-US" dirty="0"/>
              <a:t>Floating Tori Gate-</a:t>
            </a:r>
            <a:r>
              <a:rPr lang="en-US" dirty="0" err="1"/>
              <a:t>Miyojima</a:t>
            </a:r>
            <a:r>
              <a:rPr lang="en-US" dirty="0"/>
              <a:t> Island</a:t>
            </a:r>
          </a:p>
          <a:p>
            <a:r>
              <a:rPr lang="en-US" dirty="0"/>
              <a:t>500 Buddhas with knit caps </a:t>
            </a:r>
            <a:r>
              <a:rPr lang="en-US" dirty="0" err="1"/>
              <a:t>Daisho</a:t>
            </a:r>
            <a:r>
              <a:rPr lang="en-US" dirty="0"/>
              <a:t>-in Temple, Miyajima Island</a:t>
            </a:r>
          </a:p>
          <a:p>
            <a:endParaRPr lang="en-US" dirty="0"/>
          </a:p>
        </p:txBody>
      </p:sp>
      <p:sp>
        <p:nvSpPr>
          <p:cNvPr id="4" name="Slide Number Placeholder 3"/>
          <p:cNvSpPr>
            <a:spLocks noGrp="1"/>
          </p:cNvSpPr>
          <p:nvPr>
            <p:ph type="sldNum" sz="quarter" idx="5"/>
          </p:nvPr>
        </p:nvSpPr>
        <p:spPr/>
        <p:txBody>
          <a:bodyPr/>
          <a:lstStyle/>
          <a:p>
            <a:fld id="{A9E30072-7851-4CC5-93DA-13E823A02969}" type="slidenum">
              <a:rPr lang="en-US" smtClean="0"/>
              <a:t>18</a:t>
            </a:fld>
            <a:endParaRPr lang="en-US"/>
          </a:p>
        </p:txBody>
      </p:sp>
      <p:sp>
        <p:nvSpPr>
          <p:cNvPr id="5" name="Date Placeholder 4">
            <a:extLst>
              <a:ext uri="{FF2B5EF4-FFF2-40B4-BE49-F238E27FC236}">
                <a16:creationId xmlns:a16="http://schemas.microsoft.com/office/drawing/2014/main" id="{4995F0B9-67BE-AFD9-B3CF-4F71D7EE5395}"/>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BD5C7891-D26D-741B-B229-3651A60F7FA9}"/>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0D97F563-DD03-90C7-A352-5C95D38A0707}"/>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764780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Shinto—animistic religion, kami (gods), more than 100,000 public shrines in Japan, many homes have theirs also.</a:t>
            </a:r>
          </a:p>
          <a:p>
            <a:r>
              <a:rPr lang="en-US" dirty="0"/>
              <a:t>Often syncretized with Buddhism, but there are distinct features</a:t>
            </a:r>
          </a:p>
          <a:p>
            <a:endParaRPr lang="en-US" dirty="0"/>
          </a:p>
          <a:p>
            <a:r>
              <a:rPr lang="en-US" sz="1200" kern="1200" dirty="0">
                <a:solidFill>
                  <a:schemeClr val="tx1"/>
                </a:solidFill>
                <a:effectLst/>
                <a:latin typeface="+mn-lt"/>
                <a:ea typeface="+mn-ea"/>
                <a:cs typeface="+mn-cs"/>
              </a:rPr>
              <a:t>Shinto shrine:       Loud bell allows gods to know you are present, bow twice, clap twice with hands right hand lower than left hand (right=humans and left=gods) (clap awaken gods)lower hands to side and bow when finishing prayer. </a:t>
            </a:r>
          </a:p>
          <a:p>
            <a:r>
              <a:rPr lang="en-US" sz="1200" kern="1200" dirty="0">
                <a:solidFill>
                  <a:schemeClr val="tx1"/>
                </a:solidFill>
                <a:effectLst/>
                <a:latin typeface="+mn-lt"/>
                <a:ea typeface="+mn-ea"/>
                <a:cs typeface="+mn-cs"/>
              </a:rPr>
              <a:t>bow tori gate (which are only at Shinto shrines) entering and leaving. </a:t>
            </a:r>
          </a:p>
          <a:p>
            <a:r>
              <a:rPr lang="en-US" sz="1200" kern="1200" dirty="0">
                <a:solidFill>
                  <a:schemeClr val="tx1"/>
                </a:solidFill>
                <a:effectLst/>
                <a:latin typeface="+mn-lt"/>
                <a:ea typeface="+mn-ea"/>
                <a:cs typeface="+mn-cs"/>
              </a:rPr>
              <a:t>Foxes. Because foxes eat rats that eat rice.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Inari shrine is top Shinto shrine. For prosperity in business and good rice harvest. </a:t>
            </a:r>
          </a:p>
          <a:p>
            <a:r>
              <a:rPr lang="en-US" sz="1200" kern="1200" dirty="0">
                <a:solidFill>
                  <a:schemeClr val="tx1"/>
                </a:solidFill>
                <a:effectLst/>
                <a:latin typeface="+mn-lt"/>
                <a:ea typeface="+mn-ea"/>
                <a:cs typeface="+mn-cs"/>
              </a:rPr>
              <a:t>Vermillion color used because evil spirits don’t like that color. </a:t>
            </a:r>
          </a:p>
          <a:p>
            <a:endParaRPr lang="en-US" dirty="0"/>
          </a:p>
          <a:p>
            <a:r>
              <a:rPr lang="en-US" dirty="0"/>
              <a:t>Buddhist—quiet entry, bowing, shoes off, make offerings. </a:t>
            </a:r>
            <a:r>
              <a:rPr lang="en-US" sz="1200" b="0" i="0" kern="1200" dirty="0">
                <a:solidFill>
                  <a:schemeClr val="tx1"/>
                </a:solidFill>
                <a:effectLst/>
                <a:latin typeface="+mn-lt"/>
                <a:ea typeface="+mn-ea"/>
                <a:cs typeface="+mn-cs"/>
              </a:rPr>
              <a:t>Washing Sequence:</a:t>
            </a:r>
          </a:p>
          <a:p>
            <a:pPr lvl="1" fontAlgn="t"/>
            <a:r>
              <a:rPr lang="en-US" sz="1200" b="0" i="0" kern="1200" dirty="0">
                <a:solidFill>
                  <a:schemeClr val="tx1"/>
                </a:solidFill>
                <a:effectLst/>
                <a:latin typeface="+mn-lt"/>
                <a:ea typeface="+mn-ea"/>
                <a:cs typeface="+mn-cs"/>
              </a:rPr>
              <a:t>First, pour water over your left hand.</a:t>
            </a:r>
          </a:p>
          <a:p>
            <a:pPr lvl="1" fontAlgn="t"/>
            <a:r>
              <a:rPr lang="en-US" sz="1200" b="0" i="0" kern="1200" dirty="0">
                <a:solidFill>
                  <a:schemeClr val="tx1"/>
                </a:solidFill>
                <a:effectLst/>
                <a:latin typeface="+mn-lt"/>
                <a:ea typeface="+mn-ea"/>
                <a:cs typeface="+mn-cs"/>
              </a:rPr>
              <a:t>Then, pour water over your right hand.</a:t>
            </a:r>
          </a:p>
          <a:p>
            <a:pPr lvl="1" fontAlgn="t"/>
            <a:r>
              <a:rPr lang="en-US" sz="1200" b="0" i="0" kern="1200" dirty="0">
                <a:solidFill>
                  <a:schemeClr val="tx1"/>
                </a:solidFill>
                <a:effectLst/>
                <a:latin typeface="+mn-lt"/>
                <a:ea typeface="+mn-ea"/>
                <a:cs typeface="+mn-cs"/>
              </a:rPr>
              <a:t>Next, take a sip of water to rinse your mouth (do not swallow).</a:t>
            </a:r>
          </a:p>
          <a:p>
            <a:pPr lvl="1" fontAlgn="t"/>
            <a:r>
              <a:rPr lang="en-US" sz="1200" b="0" i="0" kern="1200" dirty="0">
                <a:solidFill>
                  <a:schemeClr val="tx1"/>
                </a:solidFill>
                <a:effectLst/>
                <a:latin typeface="+mn-lt"/>
                <a:ea typeface="+mn-ea"/>
                <a:cs typeface="+mn-cs"/>
              </a:rPr>
              <a:t>Finally, rinse the ladle handle before placing it back in the basin.</a:t>
            </a:r>
          </a:p>
          <a:p>
            <a:endParaRPr lang="en-US" dirty="0"/>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19</a:t>
            </a:fld>
            <a:endParaRPr lang="en-US"/>
          </a:p>
        </p:txBody>
      </p:sp>
    </p:spTree>
    <p:extLst>
      <p:ext uri="{BB962C8B-B14F-4D97-AF65-F5344CB8AC3E}">
        <p14:creationId xmlns:p14="http://schemas.microsoft.com/office/powerpoint/2010/main" val="392241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Alban Institute: “time to do what you would not normally do”</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Washi paper-making with Hiro, who learned in the mountains of Honshu</a:t>
            </a:r>
          </a:p>
          <a:p>
            <a:endParaRPr lang="en-US" dirty="0"/>
          </a:p>
        </p:txBody>
      </p:sp>
      <p:sp>
        <p:nvSpPr>
          <p:cNvPr id="4" name="Slide Number Placeholder 3"/>
          <p:cNvSpPr>
            <a:spLocks noGrp="1"/>
          </p:cNvSpPr>
          <p:nvPr>
            <p:ph type="sldNum" sz="quarter" idx="5"/>
          </p:nvPr>
        </p:nvSpPr>
        <p:spPr/>
        <p:txBody>
          <a:bodyPr/>
          <a:lstStyle/>
          <a:p>
            <a:pPr defTabSz="931774">
              <a:defRPr/>
            </a:pPr>
            <a:fld id="{C149C7C3-92B5-B940-819E-4D15561F0F05}" type="slidenum">
              <a:rPr lang="en-US">
                <a:solidFill>
                  <a:prstClr val="black"/>
                </a:solidFill>
                <a:latin typeface="Calibri" panose="020F0502020204030204"/>
              </a:rPr>
              <a:pPr defTabSz="931774">
                <a:defRPr/>
              </a:pPr>
              <a:t>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134E328-E00E-439B-97CE-AF53E6911B3B}"/>
              </a:ext>
            </a:extLst>
          </p:cNvPr>
          <p:cNvSpPr>
            <a:spLocks noGrp="1"/>
          </p:cNvSpPr>
          <p:nvPr>
            <p:ph type="dt" idx="1"/>
          </p:nvPr>
        </p:nvSpPr>
        <p:spPr/>
        <p:txBody>
          <a:bodyPr/>
          <a:lstStyle/>
          <a:p>
            <a:pPr defTabSz="931774">
              <a:defRPr/>
            </a:pPr>
            <a:r>
              <a:rPr lang="en-US">
                <a:solidFill>
                  <a:prstClr val="black"/>
                </a:solidFill>
                <a:latin typeface="Calibri" panose="020F0502020204030204"/>
              </a:rPr>
              <a:t>9/9/2026</a:t>
            </a:r>
          </a:p>
        </p:txBody>
      </p:sp>
      <p:sp>
        <p:nvSpPr>
          <p:cNvPr id="6" name="Footer Placeholder 5">
            <a:extLst>
              <a:ext uri="{FF2B5EF4-FFF2-40B4-BE49-F238E27FC236}">
                <a16:creationId xmlns:a16="http://schemas.microsoft.com/office/drawing/2014/main" id="{A96F7B45-BBA6-46B2-B337-906F07A18E60}"/>
              </a:ext>
            </a:extLst>
          </p:cNvPr>
          <p:cNvSpPr>
            <a:spLocks noGrp="1"/>
          </p:cNvSpPr>
          <p:nvPr>
            <p:ph type="ftr" sz="quarter" idx="4"/>
          </p:nvPr>
        </p:nvSpPr>
        <p:spPr/>
        <p:txBody>
          <a:bodyPr/>
          <a:lstStyle/>
          <a:p>
            <a:pPr defTabSz="931774">
              <a:defRPr/>
            </a:pPr>
            <a:r>
              <a:rPr lang="en-US">
                <a:solidFill>
                  <a:prstClr val="black"/>
                </a:solidFill>
                <a:latin typeface="Calibri" panose="020F0502020204030204"/>
              </a:rPr>
              <a:t>Steven L. Thomason</a:t>
            </a:r>
          </a:p>
        </p:txBody>
      </p:sp>
      <p:sp>
        <p:nvSpPr>
          <p:cNvPr id="7" name="Header Placeholder 6">
            <a:extLst>
              <a:ext uri="{FF2B5EF4-FFF2-40B4-BE49-F238E27FC236}">
                <a16:creationId xmlns:a16="http://schemas.microsoft.com/office/drawing/2014/main" id="{DE39E69F-7081-F28D-A9B5-1E7F37A46793}"/>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2772930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Belonging to natural world also</a:t>
            </a:r>
          </a:p>
          <a:p>
            <a:endParaRPr lang="en-US" dirty="0"/>
          </a:p>
          <a:p>
            <a:r>
              <a:rPr lang="en-US" dirty="0"/>
              <a:t>Tree roots at Nara (wild deer)</a:t>
            </a:r>
          </a:p>
          <a:p>
            <a:r>
              <a:rPr lang="en-US" dirty="0"/>
              <a:t>Mt. Fuji from our room</a:t>
            </a:r>
          </a:p>
          <a:p>
            <a:r>
              <a:rPr lang="en-US" dirty="0"/>
              <a:t>Sunset from our hotel room in Kyoto</a:t>
            </a:r>
          </a:p>
          <a:p>
            <a:r>
              <a:rPr lang="en-US" dirty="0"/>
              <a:t>Interesting tree bark on city street</a:t>
            </a:r>
          </a:p>
          <a:p>
            <a:r>
              <a:rPr lang="en-US" dirty="0"/>
              <a:t>Bamboo forest in Kyoto</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20</a:t>
            </a:fld>
            <a:endParaRPr lang="en-US"/>
          </a:p>
        </p:txBody>
      </p:sp>
    </p:spTree>
    <p:extLst>
      <p:ext uri="{BB962C8B-B14F-4D97-AF65-F5344CB8AC3E}">
        <p14:creationId xmlns:p14="http://schemas.microsoft.com/office/powerpoint/2010/main" val="202245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Hijiyama</a:t>
            </a:r>
            <a:r>
              <a:rPr lang="en-US" dirty="0"/>
              <a:t> Military Cemetery in Hiroshima</a:t>
            </a:r>
          </a:p>
          <a:p>
            <a:r>
              <a:rPr lang="en-US" dirty="0"/>
              <a:t>Peace Message Square in park across river from Peace Memorial</a:t>
            </a:r>
          </a:p>
          <a:p>
            <a:r>
              <a:rPr lang="en-US" dirty="0"/>
              <a:t>Industrial Promotion Hall near Hypocenter—controversial to leave standing—memory</a:t>
            </a:r>
          </a:p>
          <a:p>
            <a:r>
              <a:rPr lang="en-US" dirty="0"/>
              <a:t>Fire bombing of Tokyo—March 6, 1945</a:t>
            </a:r>
          </a:p>
          <a:p>
            <a:r>
              <a:rPr lang="en-US" dirty="0"/>
              <a:t>Young girl in Hiroshima, she would die some weeks later.</a:t>
            </a:r>
          </a:p>
          <a:p>
            <a:endParaRPr lang="en-US" dirty="0"/>
          </a:p>
          <a:p>
            <a:r>
              <a:rPr lang="en-US" dirty="0"/>
              <a:t>People there orient to peace. Belonging to common humanity. </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21</a:t>
            </a:fld>
            <a:endParaRPr lang="en-US"/>
          </a:p>
        </p:txBody>
      </p:sp>
    </p:spTree>
    <p:extLst>
      <p:ext uri="{BB962C8B-B14F-4D97-AF65-F5344CB8AC3E}">
        <p14:creationId xmlns:p14="http://schemas.microsoft.com/office/powerpoint/2010/main" val="3572925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Gardening</a:t>
            </a:r>
          </a:p>
          <a:p>
            <a:r>
              <a:rPr lang="en-US" dirty="0"/>
              <a:t>Roses</a:t>
            </a:r>
          </a:p>
          <a:p>
            <a:r>
              <a:rPr lang="en-US" dirty="0"/>
              <a:t>Wine tasting out near Yakima (drive along river gorge), spent night riverside.</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22</a:t>
            </a:fld>
            <a:endParaRPr lang="en-US"/>
          </a:p>
        </p:txBody>
      </p:sp>
    </p:spTree>
    <p:extLst>
      <p:ext uri="{BB962C8B-B14F-4D97-AF65-F5344CB8AC3E}">
        <p14:creationId xmlns:p14="http://schemas.microsoft.com/office/powerpoint/2010/main" val="3874582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Kathy posing with wood statue of Daphne at </a:t>
            </a:r>
            <a:r>
              <a:rPr lang="en-US" dirty="0" err="1"/>
              <a:t>Kiftsgate</a:t>
            </a:r>
            <a:r>
              <a:rPr lang="en-US" dirty="0"/>
              <a:t> Garden in </a:t>
            </a:r>
            <a:r>
              <a:rPr lang="en-US" dirty="0" err="1"/>
              <a:t>Cotswolds</a:t>
            </a:r>
            <a:endParaRPr lang="en-US" dirty="0"/>
          </a:p>
          <a:p>
            <a:r>
              <a:rPr lang="en-US" dirty="0"/>
              <a:t>Thatched roof modern home in Broad Campden, </a:t>
            </a:r>
            <a:r>
              <a:rPr lang="en-US" dirty="0" err="1"/>
              <a:t>Cotswolds</a:t>
            </a:r>
            <a:endParaRPr lang="en-US" dirty="0"/>
          </a:p>
          <a:p>
            <a:r>
              <a:rPr lang="en-US" dirty="0"/>
              <a:t>Steve in court room at Kilmainham </a:t>
            </a:r>
            <a:r>
              <a:rPr lang="en-US" dirty="0" err="1"/>
              <a:t>Gaol</a:t>
            </a:r>
            <a:r>
              <a:rPr lang="en-US" dirty="0"/>
              <a:t>, Dublin</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23</a:t>
            </a:fld>
            <a:endParaRPr lang="en-US"/>
          </a:p>
        </p:txBody>
      </p:sp>
    </p:spTree>
    <p:extLst>
      <p:ext uri="{BB962C8B-B14F-4D97-AF65-F5344CB8AC3E}">
        <p14:creationId xmlns:p14="http://schemas.microsoft.com/office/powerpoint/2010/main" val="2387711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sng" kern="1200" dirty="0">
                <a:solidFill>
                  <a:schemeClr val="tx1"/>
                </a:solidFill>
                <a:effectLst/>
                <a:latin typeface="+mn-lt"/>
                <a:ea typeface="+mn-ea"/>
                <a:cs typeface="+mn-cs"/>
                <a:hlinkClick r:id="rId3"/>
              </a:rPr>
              <a:t>Left fan family tree</a:t>
            </a:r>
          </a:p>
          <a:p>
            <a:pPr rtl="0"/>
            <a:r>
              <a:rPr lang="en-US" sz="1200" b="1" i="0" u="sng" kern="1200" dirty="0">
                <a:solidFill>
                  <a:schemeClr val="tx1"/>
                </a:solidFill>
                <a:effectLst/>
                <a:latin typeface="+mn-lt"/>
                <a:ea typeface="+mn-ea"/>
                <a:cs typeface="+mn-cs"/>
                <a:hlinkClick r:id="rId3"/>
              </a:rPr>
              <a:t>My paternal great-grandmother:</a:t>
            </a:r>
          </a:p>
          <a:p>
            <a:pPr rtl="0"/>
            <a:r>
              <a:rPr lang="en-US" sz="1200" b="1" i="0" u="sng" kern="1200" dirty="0">
                <a:solidFill>
                  <a:schemeClr val="tx1"/>
                </a:solidFill>
                <a:effectLst/>
                <a:latin typeface="+mn-lt"/>
                <a:ea typeface="+mn-ea"/>
                <a:cs typeface="+mn-cs"/>
                <a:hlinkClick r:id="rId3"/>
              </a:rPr>
              <a:t>Jessie Martha Dora Baughman</a:t>
            </a:r>
          </a:p>
          <a:p>
            <a:r>
              <a:rPr lang="en-US" sz="1200" b="1" i="0" kern="1200" dirty="0">
                <a:solidFill>
                  <a:schemeClr val="tx1"/>
                </a:solidFill>
                <a:effectLst/>
                <a:latin typeface="+mn-lt"/>
                <a:ea typeface="+mn-ea"/>
                <a:cs typeface="+mn-cs"/>
              </a:rPr>
              <a:t>Birth:</a:t>
            </a:r>
            <a:r>
              <a:rPr lang="en-US" sz="1200" b="0" i="0" kern="1200" dirty="0">
                <a:solidFill>
                  <a:schemeClr val="tx1"/>
                </a:solidFill>
                <a:effectLst/>
                <a:latin typeface="+mn-lt"/>
                <a:ea typeface="+mn-ea"/>
                <a:cs typeface="+mn-cs"/>
              </a:rPr>
              <a:t> 7 Otober1884Dardanelle, Yell, Arkansas, United States</a:t>
            </a:r>
          </a:p>
          <a:p>
            <a:r>
              <a:rPr lang="en-US" sz="1200" b="1" i="0" kern="1200" dirty="0">
                <a:solidFill>
                  <a:schemeClr val="tx1"/>
                </a:solidFill>
                <a:effectLst/>
                <a:latin typeface="+mn-lt"/>
                <a:ea typeface="+mn-ea"/>
                <a:cs typeface="+mn-cs"/>
              </a:rPr>
              <a:t>Death:</a:t>
            </a:r>
            <a:r>
              <a:rPr lang="en-US" sz="1200" b="0" i="0" kern="1200" dirty="0">
                <a:solidFill>
                  <a:schemeClr val="tx1"/>
                </a:solidFill>
                <a:effectLst/>
                <a:latin typeface="+mn-lt"/>
                <a:ea typeface="+mn-ea"/>
                <a:cs typeface="+mn-cs"/>
              </a:rPr>
              <a:t> 24 December 1916Dardanelle, Yell, Arkansas, United States</a:t>
            </a:r>
          </a:p>
          <a:p>
            <a:endParaRPr lang="en-US" dirty="0"/>
          </a:p>
          <a:p>
            <a:r>
              <a:rPr lang="en-US" dirty="0"/>
              <a:t>Jessie’s great-great grandfather, 1750, already in SC, but lots of Scots, Irish, and English heritage. (Scottish clearances were likely a part)</a:t>
            </a:r>
          </a:p>
          <a:p>
            <a:pPr rtl="0"/>
            <a:r>
              <a:rPr lang="en-US" sz="1200" b="1" i="0" u="none" strike="noStrike" kern="1200" dirty="0">
                <a:solidFill>
                  <a:schemeClr val="tx1"/>
                </a:solidFill>
                <a:effectLst/>
                <a:latin typeface="+mn-lt"/>
                <a:ea typeface="+mn-ea"/>
                <a:cs typeface="+mn-cs"/>
                <a:hlinkClick r:id="rId4"/>
              </a:rPr>
              <a:t>John Patton Sr</a:t>
            </a:r>
          </a:p>
          <a:p>
            <a:r>
              <a:rPr lang="en-US" sz="1200" b="1" i="0" kern="1200" dirty="0">
                <a:solidFill>
                  <a:schemeClr val="tx1"/>
                </a:solidFill>
                <a:effectLst/>
                <a:latin typeface="+mn-lt"/>
                <a:ea typeface="+mn-ea"/>
                <a:cs typeface="+mn-cs"/>
              </a:rPr>
              <a:t>Birth:</a:t>
            </a:r>
            <a:r>
              <a:rPr lang="en-US" sz="1200" b="0" i="0" kern="1200" dirty="0">
                <a:solidFill>
                  <a:schemeClr val="tx1"/>
                </a:solidFill>
                <a:effectLst/>
                <a:latin typeface="+mn-lt"/>
                <a:ea typeface="+mn-ea"/>
                <a:cs typeface="+mn-cs"/>
              </a:rPr>
              <a:t> 1750 York, County, South Carolina</a:t>
            </a:r>
          </a:p>
          <a:p>
            <a:r>
              <a:rPr lang="en-US" sz="1200" b="1" i="0" kern="1200" dirty="0">
                <a:solidFill>
                  <a:schemeClr val="tx1"/>
                </a:solidFill>
                <a:effectLst/>
                <a:latin typeface="+mn-lt"/>
                <a:ea typeface="+mn-ea"/>
                <a:cs typeface="+mn-cs"/>
              </a:rPr>
              <a:t>Death:</a:t>
            </a:r>
            <a:r>
              <a:rPr lang="en-US" sz="1200" b="0" i="0" kern="1200" dirty="0">
                <a:solidFill>
                  <a:schemeClr val="tx1"/>
                </a:solidFill>
                <a:effectLst/>
                <a:latin typeface="+mn-lt"/>
                <a:ea typeface="+mn-ea"/>
                <a:cs typeface="+mn-cs"/>
              </a:rPr>
              <a:t> 9 January 1809 Williamson, Tennessee, United States</a:t>
            </a:r>
          </a:p>
          <a:p>
            <a:endParaRPr lang="en-US" dirty="0"/>
          </a:p>
          <a:p>
            <a:pPr rtl="0"/>
            <a:r>
              <a:rPr lang="en-US" sz="1200" b="1" i="0" u="none" strike="noStrike" kern="1200" dirty="0">
                <a:solidFill>
                  <a:schemeClr val="tx1"/>
                </a:solidFill>
                <a:effectLst/>
                <a:latin typeface="+mn-lt"/>
                <a:ea typeface="+mn-ea"/>
                <a:cs typeface="+mn-cs"/>
                <a:hlinkClick r:id="rId5"/>
              </a:rPr>
              <a:t>James Butler </a:t>
            </a:r>
            <a:endParaRPr lang="en-US" sz="1200" b="1" i="0" u="none" strike="noStrike" kern="1200" dirty="0">
              <a:solidFill>
                <a:schemeClr val="tx1"/>
              </a:solidFill>
              <a:effectLst/>
              <a:latin typeface="+mn-lt"/>
              <a:ea typeface="+mn-ea"/>
              <a:cs typeface="+mn-cs"/>
            </a:endParaRPr>
          </a:p>
          <a:p>
            <a:pPr rtl="0"/>
            <a:r>
              <a:rPr lang="en-US" sz="1200" b="1" i="0" kern="1200" dirty="0">
                <a:solidFill>
                  <a:schemeClr val="tx1"/>
                </a:solidFill>
                <a:effectLst/>
                <a:latin typeface="+mn-lt"/>
                <a:ea typeface="+mn-ea"/>
                <a:cs typeface="+mn-cs"/>
              </a:rPr>
              <a:t>Birth:</a:t>
            </a:r>
            <a:r>
              <a:rPr lang="en-US" sz="1200" b="0" i="0" kern="1200" dirty="0">
                <a:solidFill>
                  <a:schemeClr val="tx1"/>
                </a:solidFill>
                <a:effectLst/>
                <a:latin typeface="+mn-lt"/>
                <a:ea typeface="+mn-ea"/>
                <a:cs typeface="+mn-cs"/>
              </a:rPr>
              <a:t> 28 May 1393Fruglasse, Kilkenny, Ireland</a:t>
            </a:r>
          </a:p>
          <a:p>
            <a:r>
              <a:rPr lang="en-US" sz="1200" b="1" i="0" kern="1200" dirty="0">
                <a:solidFill>
                  <a:schemeClr val="tx1"/>
                </a:solidFill>
                <a:effectLst/>
                <a:latin typeface="+mn-lt"/>
                <a:ea typeface="+mn-ea"/>
                <a:cs typeface="+mn-cs"/>
              </a:rPr>
              <a:t>Death:</a:t>
            </a:r>
            <a:r>
              <a:rPr lang="en-US" sz="1200" b="0" i="0" kern="1200" dirty="0">
                <a:solidFill>
                  <a:schemeClr val="tx1"/>
                </a:solidFill>
                <a:effectLst/>
                <a:latin typeface="+mn-lt"/>
                <a:ea typeface="+mn-ea"/>
                <a:cs typeface="+mn-cs"/>
              </a:rPr>
              <a:t> 23 August 1452Ardee, County Louth, Ireland</a:t>
            </a:r>
          </a:p>
          <a:p>
            <a:endParaRPr lang="en-US" dirty="0"/>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24</a:t>
            </a:fld>
            <a:endParaRPr lang="en-US"/>
          </a:p>
        </p:txBody>
      </p:sp>
    </p:spTree>
    <p:extLst>
      <p:ext uri="{BB962C8B-B14F-4D97-AF65-F5344CB8AC3E}">
        <p14:creationId xmlns:p14="http://schemas.microsoft.com/office/powerpoint/2010/main" val="786059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Cotswolds</a:t>
            </a:r>
            <a:r>
              <a:rPr lang="en-US" dirty="0"/>
              <a:t>—cots= shelters, </a:t>
            </a:r>
            <a:r>
              <a:rPr lang="en-US" dirty="0" err="1"/>
              <a:t>wold</a:t>
            </a:r>
            <a:r>
              <a:rPr lang="en-US" dirty="0"/>
              <a:t>=hill. So shelters on the hilltops. </a:t>
            </a:r>
          </a:p>
          <a:p>
            <a:r>
              <a:rPr lang="en-US" dirty="0"/>
              <a:t>Rolling hill country with towns built upon wool industry which collapsed in 19</a:t>
            </a:r>
            <a:r>
              <a:rPr lang="en-US" baseline="30000" dirty="0"/>
              <a:t>th</a:t>
            </a:r>
            <a:r>
              <a:rPr lang="en-US" dirty="0"/>
              <a:t>/20</a:t>
            </a:r>
            <a:r>
              <a:rPr lang="en-US" baseline="30000" dirty="0"/>
              <a:t>th</a:t>
            </a:r>
            <a:r>
              <a:rPr lang="en-US" dirty="0"/>
              <a:t> C. Tourism now.</a:t>
            </a:r>
          </a:p>
          <a:p>
            <a:r>
              <a:rPr lang="en-US" dirty="0"/>
              <a:t>Strikingly beautiful, serene (mostly, with tourists and traffic now)</a:t>
            </a:r>
          </a:p>
          <a:p>
            <a:r>
              <a:rPr lang="en-US" dirty="0"/>
              <a:t>Friendly folks</a:t>
            </a:r>
          </a:p>
          <a:p>
            <a:endParaRPr lang="en-US" dirty="0"/>
          </a:p>
          <a:p>
            <a:r>
              <a:rPr lang="en-US" dirty="0"/>
              <a:t>This is one part of England where my ancestors lived before emigrating to British colonial America.</a:t>
            </a:r>
          </a:p>
          <a:p>
            <a:r>
              <a:rPr lang="en-US" dirty="0"/>
              <a:t>Agrarian south as tenant farmers. </a:t>
            </a:r>
          </a:p>
        </p:txBody>
      </p:sp>
      <p:sp>
        <p:nvSpPr>
          <p:cNvPr id="4" name="Slide Number Placeholder 3"/>
          <p:cNvSpPr>
            <a:spLocks noGrp="1"/>
          </p:cNvSpPr>
          <p:nvPr>
            <p:ph type="sldNum" sz="quarter" idx="5"/>
          </p:nvPr>
        </p:nvSpPr>
        <p:spPr/>
        <p:txBody>
          <a:bodyPr/>
          <a:lstStyle/>
          <a:p>
            <a:fld id="{A9E30072-7851-4CC5-93DA-13E823A02969}" type="slidenum">
              <a:rPr lang="en-US" smtClean="0"/>
              <a:t>25</a:t>
            </a:fld>
            <a:endParaRPr lang="en-US"/>
          </a:p>
        </p:txBody>
      </p:sp>
      <p:sp>
        <p:nvSpPr>
          <p:cNvPr id="5" name="Date Placeholder 4">
            <a:extLst>
              <a:ext uri="{FF2B5EF4-FFF2-40B4-BE49-F238E27FC236}">
                <a16:creationId xmlns:a16="http://schemas.microsoft.com/office/drawing/2014/main" id="{939E2FBF-EFC5-116A-E078-05E82003543E}"/>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D83F8AD2-9431-F742-3897-DB53FF7CDD9F}"/>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16CB07F6-2197-0E20-6A26-D256281C88BA}"/>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1783854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Endowed by Sir Baptist Hicks. </a:t>
            </a:r>
          </a:p>
          <a:p>
            <a:r>
              <a:rPr lang="en-US" sz="1200" b="0" i="0" kern="1200" dirty="0">
                <a:solidFill>
                  <a:schemeClr val="tx1"/>
                </a:solidFill>
                <a:effectLst/>
                <a:latin typeface="+mn-lt"/>
                <a:ea typeface="+mn-ea"/>
                <a:cs typeface="+mn-cs"/>
              </a:rPr>
              <a:t>The Almshouses were built in 1612 at a cost of £1,000 to provide accommodation for six poor men and six poor women who were allowed a weekly allowance of 3s. 4d. and “a frieze gown and a ton of coals and a felt hat” annually.  They still provide homes for twelve elderly people and remain much as they were, apart from the addition of a modern kitchen and bathroom rather than the original “one up, one down” layout with a shared outside privy.</a:t>
            </a:r>
            <a:endParaRPr lang="en-US" dirty="0"/>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26</a:t>
            </a:fld>
            <a:endParaRPr lang="en-US"/>
          </a:p>
        </p:txBody>
      </p:sp>
    </p:spTree>
    <p:extLst>
      <p:ext uri="{BB962C8B-B14F-4D97-AF65-F5344CB8AC3E}">
        <p14:creationId xmlns:p14="http://schemas.microsoft.com/office/powerpoint/2010/main" val="1649299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 James, Chipping Campden</a:t>
            </a:r>
          </a:p>
          <a:p>
            <a:r>
              <a:rPr lang="en-US" dirty="0"/>
              <a:t>Outdoor church at </a:t>
            </a:r>
            <a:r>
              <a:rPr lang="en-US" dirty="0" err="1"/>
              <a:t>Bibury</a:t>
            </a:r>
            <a:endParaRPr lang="en-US" dirty="0"/>
          </a:p>
          <a:p>
            <a:r>
              <a:rPr lang="en-US" dirty="0"/>
              <a:t>St. Edward’s, Stow-on-the-Wold—major battle site in English Civil War (Digbeth Street)</a:t>
            </a:r>
          </a:p>
          <a:p>
            <a:r>
              <a:rPr lang="en-US" dirty="0"/>
              <a:t> also Tolkien’s inspiration for Doors of Durin in LOTR</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27</a:t>
            </a:fld>
            <a:endParaRPr lang="en-US"/>
          </a:p>
        </p:txBody>
      </p:sp>
    </p:spTree>
    <p:extLst>
      <p:ext uri="{BB962C8B-B14F-4D97-AF65-F5344CB8AC3E}">
        <p14:creationId xmlns:p14="http://schemas.microsoft.com/office/powerpoint/2010/main" val="28284512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Belonging with family—spent more time with them these two weeks than in last forty years.</a:t>
            </a:r>
          </a:p>
          <a:p>
            <a:endParaRPr lang="en-US" dirty="0"/>
          </a:p>
          <a:p>
            <a:r>
              <a:rPr lang="en-US" dirty="0"/>
              <a:t>Dublin</a:t>
            </a:r>
          </a:p>
          <a:p>
            <a:r>
              <a:rPr lang="en-US" dirty="0"/>
              <a:t>Carrick-a-</a:t>
            </a:r>
            <a:r>
              <a:rPr lang="en-US" dirty="0" err="1"/>
              <a:t>reke</a:t>
            </a:r>
            <a:endParaRPr lang="en-US" dirty="0"/>
          </a:p>
          <a:p>
            <a:r>
              <a:rPr lang="en-US" dirty="0"/>
              <a:t>Cliffs of Moher</a:t>
            </a:r>
          </a:p>
          <a:p>
            <a:r>
              <a:rPr lang="en-US" dirty="0"/>
              <a:t>Connemara mare and foal</a:t>
            </a:r>
          </a:p>
        </p:txBody>
      </p:sp>
      <p:sp>
        <p:nvSpPr>
          <p:cNvPr id="4" name="Slide Number Placeholder 3"/>
          <p:cNvSpPr>
            <a:spLocks noGrp="1"/>
          </p:cNvSpPr>
          <p:nvPr>
            <p:ph type="sldNum" sz="quarter" idx="5"/>
          </p:nvPr>
        </p:nvSpPr>
        <p:spPr/>
        <p:txBody>
          <a:bodyPr/>
          <a:lstStyle/>
          <a:p>
            <a:fld id="{A9E30072-7851-4CC5-93DA-13E823A02969}" type="slidenum">
              <a:rPr lang="en-US" smtClean="0"/>
              <a:t>28</a:t>
            </a:fld>
            <a:endParaRPr lang="en-US"/>
          </a:p>
        </p:txBody>
      </p:sp>
      <p:sp>
        <p:nvSpPr>
          <p:cNvPr id="5" name="Date Placeholder 4">
            <a:extLst>
              <a:ext uri="{FF2B5EF4-FFF2-40B4-BE49-F238E27FC236}">
                <a16:creationId xmlns:a16="http://schemas.microsoft.com/office/drawing/2014/main" id="{4AA17F24-C86B-3958-0CBE-D80051166E91}"/>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8F7548CA-3B88-164C-3968-34CE0192579E}"/>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073AE2C4-3308-09C0-5C37-DC8AD41F4D3E}"/>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27564090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11E1F-6382-F33B-3843-56E903393A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223BE-7333-D28C-5CF5-5C48ABCD2F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47326-4BC0-33BF-718C-C15DDB7AA5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78841B-1D5C-3CF5-165C-3A05702D4047}"/>
              </a:ext>
            </a:extLst>
          </p:cNvPr>
          <p:cNvSpPr>
            <a:spLocks noGrp="1"/>
          </p:cNvSpPr>
          <p:nvPr>
            <p:ph type="sldNum" sz="quarter" idx="5"/>
          </p:nvPr>
        </p:nvSpPr>
        <p:spPr/>
        <p:txBody>
          <a:bodyPr/>
          <a:lstStyle/>
          <a:p>
            <a:fld id="{A9E30072-7851-4CC5-93DA-13E823A02969}" type="slidenum">
              <a:rPr lang="en-US" smtClean="0"/>
              <a:t>29</a:t>
            </a:fld>
            <a:endParaRPr lang="en-US"/>
          </a:p>
        </p:txBody>
      </p:sp>
      <p:sp>
        <p:nvSpPr>
          <p:cNvPr id="5" name="Date Placeholder 4">
            <a:extLst>
              <a:ext uri="{FF2B5EF4-FFF2-40B4-BE49-F238E27FC236}">
                <a16:creationId xmlns:a16="http://schemas.microsoft.com/office/drawing/2014/main" id="{0BA06582-D44E-837E-7520-E87FBC34CC83}"/>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A6AD5D1D-185B-61A0-4A87-1EA4F0133B19}"/>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4EA97333-D6D6-F003-9FA7-8AB189A10251}"/>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254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father’s death in Dec. 2024 unleashed new things…</a:t>
            </a:r>
          </a:p>
          <a:p>
            <a:endParaRPr lang="en-US" dirty="0"/>
          </a:p>
          <a:p>
            <a:r>
              <a:rPr lang="en-US" dirty="0"/>
              <a:t>And I am not yet to retirement, but thinking about it. I want to leave well!!!</a:t>
            </a:r>
          </a:p>
          <a:p>
            <a:endParaRPr lang="en-US" dirty="0"/>
          </a:p>
          <a:p>
            <a:r>
              <a:rPr lang="en-US" dirty="0"/>
              <a:t>Photo: wedding 41 years ago</a:t>
            </a:r>
          </a:p>
        </p:txBody>
      </p:sp>
      <p:sp>
        <p:nvSpPr>
          <p:cNvPr id="4" name="Slide Number Placeholder 3"/>
          <p:cNvSpPr>
            <a:spLocks noGrp="1"/>
          </p:cNvSpPr>
          <p:nvPr>
            <p:ph type="sldNum" sz="quarter" idx="5"/>
          </p:nvPr>
        </p:nvSpPr>
        <p:spPr/>
        <p:txBody>
          <a:bodyPr/>
          <a:lstStyle/>
          <a:p>
            <a:fld id="{A9E30072-7851-4CC5-93DA-13E823A02969}" type="slidenum">
              <a:rPr lang="en-US" smtClean="0"/>
              <a:t>3</a:t>
            </a:fld>
            <a:endParaRPr lang="en-US"/>
          </a:p>
        </p:txBody>
      </p:sp>
      <p:sp>
        <p:nvSpPr>
          <p:cNvPr id="5" name="Date Placeholder 4">
            <a:extLst>
              <a:ext uri="{FF2B5EF4-FFF2-40B4-BE49-F238E27FC236}">
                <a16:creationId xmlns:a16="http://schemas.microsoft.com/office/drawing/2014/main" id="{E5030075-807C-E33C-DA98-7D9BC40E65AD}"/>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DE5273A5-C7C6-B954-587D-5B23288FCAFD}"/>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011E5C4D-F7E6-5881-3D9F-95B82D142A17}"/>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3577292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Plus Kylemore Abbey in Connemara</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30</a:t>
            </a:fld>
            <a:endParaRPr lang="en-US"/>
          </a:p>
        </p:txBody>
      </p:sp>
    </p:spTree>
    <p:extLst>
      <p:ext uri="{BB962C8B-B14F-4D97-AF65-F5344CB8AC3E}">
        <p14:creationId xmlns:p14="http://schemas.microsoft.com/office/powerpoint/2010/main" val="839255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CF223-6F62-06E7-E40B-C8B5D95D4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13F9AC-CD09-60F3-FA29-052D4BF304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F2608D-FFA3-01EA-F86B-B4CD437285B9}"/>
              </a:ext>
            </a:extLst>
          </p:cNvPr>
          <p:cNvSpPr>
            <a:spLocks noGrp="1"/>
          </p:cNvSpPr>
          <p:nvPr>
            <p:ph type="body" idx="1"/>
          </p:nvPr>
        </p:nvSpPr>
        <p:spPr/>
        <p:txBody>
          <a:bodyPr/>
          <a:lstStyle/>
          <a:p>
            <a:r>
              <a:rPr lang="en-US" dirty="0"/>
              <a:t>A Cloud of Witnesses? </a:t>
            </a:r>
          </a:p>
          <a:p>
            <a:r>
              <a:rPr lang="en-US" dirty="0"/>
              <a:t>Cemeteries or monuments to those who died—another way we forge the connections of belonging to those who’ve gone before</a:t>
            </a:r>
          </a:p>
          <a:p>
            <a:endParaRPr lang="en-US" dirty="0"/>
          </a:p>
          <a:p>
            <a:r>
              <a:rPr lang="en-US" dirty="0"/>
              <a:t>WWII Japanese soldier cemetery</a:t>
            </a:r>
          </a:p>
          <a:p>
            <a:r>
              <a:rPr lang="en-US" dirty="0"/>
              <a:t>Daviot Neolithic stone circle and cremation site</a:t>
            </a:r>
          </a:p>
          <a:p>
            <a:r>
              <a:rPr lang="en-US" dirty="0"/>
              <a:t>Connemara monument to those who died during Irish Famine</a:t>
            </a:r>
          </a:p>
          <a:p>
            <a:r>
              <a:rPr lang="en-US" dirty="0"/>
              <a:t>Hiroshima Peace Memorial</a:t>
            </a:r>
          </a:p>
          <a:p>
            <a:r>
              <a:rPr lang="en-US" dirty="0"/>
              <a:t>Cemetery in </a:t>
            </a:r>
            <a:r>
              <a:rPr lang="en-US" dirty="0" err="1"/>
              <a:t>Mushashino</a:t>
            </a:r>
            <a:r>
              <a:rPr lang="en-US" dirty="0"/>
              <a:t>, </a:t>
            </a:r>
            <a:r>
              <a:rPr lang="en-US" dirty="0" err="1"/>
              <a:t>Tokyp</a:t>
            </a:r>
            <a:endParaRPr lang="en-US" dirty="0"/>
          </a:p>
          <a:p>
            <a:r>
              <a:rPr lang="en-US" dirty="0"/>
              <a:t>Family at Newgrange</a:t>
            </a:r>
          </a:p>
        </p:txBody>
      </p:sp>
      <p:sp>
        <p:nvSpPr>
          <p:cNvPr id="4" name="Slide Number Placeholder 3">
            <a:extLst>
              <a:ext uri="{FF2B5EF4-FFF2-40B4-BE49-F238E27FC236}">
                <a16:creationId xmlns:a16="http://schemas.microsoft.com/office/drawing/2014/main" id="{6A7871F3-C728-CD6D-7FAF-25B9A28388D0}"/>
              </a:ext>
            </a:extLst>
          </p:cNvPr>
          <p:cNvSpPr>
            <a:spLocks noGrp="1"/>
          </p:cNvSpPr>
          <p:nvPr>
            <p:ph type="sldNum" sz="quarter" idx="5"/>
          </p:nvPr>
        </p:nvSpPr>
        <p:spPr/>
        <p:txBody>
          <a:bodyPr/>
          <a:lstStyle/>
          <a:p>
            <a:fld id="{A9E30072-7851-4CC5-93DA-13E823A02969}" type="slidenum">
              <a:rPr lang="en-US" smtClean="0"/>
              <a:t>31</a:t>
            </a:fld>
            <a:endParaRPr lang="en-US"/>
          </a:p>
        </p:txBody>
      </p:sp>
      <p:sp>
        <p:nvSpPr>
          <p:cNvPr id="5" name="Date Placeholder 4">
            <a:extLst>
              <a:ext uri="{FF2B5EF4-FFF2-40B4-BE49-F238E27FC236}">
                <a16:creationId xmlns:a16="http://schemas.microsoft.com/office/drawing/2014/main" id="{0562841E-8836-6CD3-ED9E-17640718A10B}"/>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874D0947-B4CB-FB07-DD3E-67F25F94B175}"/>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95E44DE1-7F8A-1BE1-F959-F26478F63157}"/>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42806366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Gem Cottage was on ancient churchyard near Firth of Cromarty. Was an 11</a:t>
            </a:r>
            <a:r>
              <a:rPr lang="en-US" baseline="30000" dirty="0"/>
              <a:t>th</a:t>
            </a:r>
            <a:r>
              <a:rPr lang="en-US" dirty="0"/>
              <a:t>-16thC cathedral, now ruins with active churchyard cemetery and two houses outside walls of churchyard. Sheep farming around that. </a:t>
            </a:r>
          </a:p>
          <a:p>
            <a:endParaRPr lang="en-US" dirty="0"/>
          </a:p>
          <a:p>
            <a:r>
              <a:rPr lang="en-US" dirty="0"/>
              <a:t>Gem Cottage was on the footprint of the old deanery.</a:t>
            </a:r>
          </a:p>
        </p:txBody>
      </p:sp>
      <p:sp>
        <p:nvSpPr>
          <p:cNvPr id="4" name="Slide Number Placeholder 3"/>
          <p:cNvSpPr>
            <a:spLocks noGrp="1"/>
          </p:cNvSpPr>
          <p:nvPr>
            <p:ph type="sldNum" sz="quarter" idx="5"/>
          </p:nvPr>
        </p:nvSpPr>
        <p:spPr/>
        <p:txBody>
          <a:bodyPr/>
          <a:lstStyle/>
          <a:p>
            <a:fld id="{A9E30072-7851-4CC5-93DA-13E823A02969}" type="slidenum">
              <a:rPr lang="en-US" smtClean="0"/>
              <a:t>32</a:t>
            </a:fld>
            <a:endParaRPr lang="en-US"/>
          </a:p>
        </p:txBody>
      </p:sp>
      <p:sp>
        <p:nvSpPr>
          <p:cNvPr id="5" name="Date Placeholder 4">
            <a:extLst>
              <a:ext uri="{FF2B5EF4-FFF2-40B4-BE49-F238E27FC236}">
                <a16:creationId xmlns:a16="http://schemas.microsoft.com/office/drawing/2014/main" id="{616AA7FF-D2A4-085F-5AE3-9F3E4D87209A}"/>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849BAD94-2788-F88B-38EE-F4108CC0033F}"/>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70032BDF-A546-FCDE-1407-E8074D564E5D}"/>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2383243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5BBA1-0558-B246-F46B-CB3D4F33F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C8F5C-D8E1-3534-C738-D65D19A7A5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9F6B4-BF5C-A06E-6486-14CCE016319E}"/>
              </a:ext>
            </a:extLst>
          </p:cNvPr>
          <p:cNvSpPr>
            <a:spLocks noGrp="1"/>
          </p:cNvSpPr>
          <p:nvPr>
            <p:ph type="body" idx="1"/>
          </p:nvPr>
        </p:nvSpPr>
        <p:spPr/>
        <p:txBody>
          <a:bodyPr/>
          <a:lstStyle/>
          <a:p>
            <a:r>
              <a:rPr lang="en-US" dirty="0"/>
              <a:t>Generational connections…</a:t>
            </a:r>
          </a:p>
          <a:p>
            <a:endParaRPr lang="en-US" dirty="0"/>
          </a:p>
          <a:p>
            <a:r>
              <a:rPr lang="en-US" dirty="0"/>
              <a:t>Pict stones with early Christian imagery</a:t>
            </a:r>
          </a:p>
          <a:p>
            <a:r>
              <a:rPr lang="en-US" dirty="0"/>
              <a:t>Fairy pools at Isle of Skye</a:t>
            </a:r>
          </a:p>
          <a:p>
            <a:r>
              <a:rPr lang="en-US" dirty="0"/>
              <a:t>Black Isle coastal walk</a:t>
            </a:r>
          </a:p>
          <a:p>
            <a:r>
              <a:rPr lang="en-US" dirty="0"/>
              <a:t>Block Rock Gorge (Harry Potter scene)</a:t>
            </a:r>
          </a:p>
        </p:txBody>
      </p:sp>
      <p:sp>
        <p:nvSpPr>
          <p:cNvPr id="4" name="Slide Number Placeholder 3">
            <a:extLst>
              <a:ext uri="{FF2B5EF4-FFF2-40B4-BE49-F238E27FC236}">
                <a16:creationId xmlns:a16="http://schemas.microsoft.com/office/drawing/2014/main" id="{03C54202-B209-0E8D-717B-9E88CA2AC2D8}"/>
              </a:ext>
            </a:extLst>
          </p:cNvPr>
          <p:cNvSpPr>
            <a:spLocks noGrp="1"/>
          </p:cNvSpPr>
          <p:nvPr>
            <p:ph type="sldNum" sz="quarter" idx="5"/>
          </p:nvPr>
        </p:nvSpPr>
        <p:spPr/>
        <p:txBody>
          <a:bodyPr/>
          <a:lstStyle/>
          <a:p>
            <a:fld id="{A9E30072-7851-4CC5-93DA-13E823A02969}" type="slidenum">
              <a:rPr lang="en-US" smtClean="0"/>
              <a:t>33</a:t>
            </a:fld>
            <a:endParaRPr lang="en-US"/>
          </a:p>
        </p:txBody>
      </p:sp>
      <p:sp>
        <p:nvSpPr>
          <p:cNvPr id="5" name="Date Placeholder 4">
            <a:extLst>
              <a:ext uri="{FF2B5EF4-FFF2-40B4-BE49-F238E27FC236}">
                <a16:creationId xmlns:a16="http://schemas.microsoft.com/office/drawing/2014/main" id="{02B84419-316F-2DD0-584A-CE028774337F}"/>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35C258A3-B930-290A-A7E1-8DEF9153C5AF}"/>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3E54EA3B-95CD-3B71-37BD-3C30FB5A4F8F}"/>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4521990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Trails suggested a 6-mile hike around a lake and up to a castle overlooking Dornoch Firth. </a:t>
            </a:r>
          </a:p>
          <a:p>
            <a:endParaRPr lang="en-US" dirty="0"/>
          </a:p>
          <a:p>
            <a:r>
              <a:rPr lang="en-US" dirty="0"/>
              <a:t>Swans, highland deer, lots of birds</a:t>
            </a:r>
          </a:p>
          <a:p>
            <a:endParaRPr lang="en-US" dirty="0"/>
          </a:p>
          <a:p>
            <a:r>
              <a:rPr lang="en-US" dirty="0"/>
              <a:t>Angus helped us along…</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34</a:t>
            </a:fld>
            <a:endParaRPr lang="en-US"/>
          </a:p>
        </p:txBody>
      </p:sp>
    </p:spTree>
    <p:extLst>
      <p:ext uri="{BB962C8B-B14F-4D97-AF65-F5344CB8AC3E}">
        <p14:creationId xmlns:p14="http://schemas.microsoft.com/office/powerpoint/2010/main" val="786585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35</a:t>
            </a:fld>
            <a:endParaRPr lang="en-US"/>
          </a:p>
        </p:txBody>
      </p:sp>
    </p:spTree>
    <p:extLst>
      <p:ext uri="{BB962C8B-B14F-4D97-AF65-F5344CB8AC3E}">
        <p14:creationId xmlns:p14="http://schemas.microsoft.com/office/powerpoint/2010/main" val="439497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36</a:t>
            </a:fld>
            <a:endParaRPr lang="en-US"/>
          </a:p>
        </p:txBody>
      </p:sp>
    </p:spTree>
    <p:extLst>
      <p:ext uri="{BB962C8B-B14F-4D97-AF65-F5344CB8AC3E}">
        <p14:creationId xmlns:p14="http://schemas.microsoft.com/office/powerpoint/2010/main" val="34265900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23BF6-605B-649C-082F-D40D021ADA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395E16-96CC-B2FE-01A9-9CF47F726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F1E48-0A4F-DCC8-21EA-9A814F43CE04}"/>
              </a:ext>
            </a:extLst>
          </p:cNvPr>
          <p:cNvSpPr>
            <a:spLocks noGrp="1"/>
          </p:cNvSpPr>
          <p:nvPr>
            <p:ph type="body" idx="1"/>
          </p:nvPr>
        </p:nvSpPr>
        <p:spPr/>
        <p:txBody>
          <a:bodyPr/>
          <a:lstStyle/>
          <a:p>
            <a:r>
              <a:rPr lang="en-US" dirty="0"/>
              <a:t>Queen’s University Belfast</a:t>
            </a:r>
          </a:p>
          <a:p>
            <a:r>
              <a:rPr lang="en-US" dirty="0"/>
              <a:t>Pict/Scot museum in Tain, Scotland</a:t>
            </a:r>
          </a:p>
          <a:p>
            <a:r>
              <a:rPr lang="en-US" dirty="0"/>
              <a:t>Book about the Scottish Clearances at Gem Cottage—Henry Wallace, The Stonebreaker</a:t>
            </a:r>
          </a:p>
          <a:p>
            <a:r>
              <a:rPr lang="en-US" dirty="0" err="1"/>
              <a:t>Scultpure</a:t>
            </a:r>
            <a:r>
              <a:rPr lang="en-US" dirty="0"/>
              <a:t> at Tokyo Art Museum</a:t>
            </a:r>
          </a:p>
          <a:p>
            <a:r>
              <a:rPr lang="en-US" dirty="0"/>
              <a:t>Seattle Asian Art Museum</a:t>
            </a:r>
          </a:p>
          <a:p>
            <a:r>
              <a:rPr lang="en-US" dirty="0"/>
              <a:t>Archaeology Museum in Dublin—8thC bishop’s </a:t>
            </a:r>
            <a:r>
              <a:rPr lang="en-US" dirty="0" err="1"/>
              <a:t>mitre</a:t>
            </a:r>
            <a:endParaRPr lang="en-US" dirty="0"/>
          </a:p>
          <a:p>
            <a:endParaRPr lang="en-US" dirty="0"/>
          </a:p>
        </p:txBody>
      </p:sp>
      <p:sp>
        <p:nvSpPr>
          <p:cNvPr id="4" name="Slide Number Placeholder 3">
            <a:extLst>
              <a:ext uri="{FF2B5EF4-FFF2-40B4-BE49-F238E27FC236}">
                <a16:creationId xmlns:a16="http://schemas.microsoft.com/office/drawing/2014/main" id="{92625ABB-01CD-3C01-D0D3-3664F7464D88}"/>
              </a:ext>
            </a:extLst>
          </p:cNvPr>
          <p:cNvSpPr>
            <a:spLocks noGrp="1"/>
          </p:cNvSpPr>
          <p:nvPr>
            <p:ph type="sldNum" sz="quarter" idx="5"/>
          </p:nvPr>
        </p:nvSpPr>
        <p:spPr/>
        <p:txBody>
          <a:bodyPr/>
          <a:lstStyle/>
          <a:p>
            <a:fld id="{A9E30072-7851-4CC5-93DA-13E823A02969}" type="slidenum">
              <a:rPr lang="en-US" smtClean="0"/>
              <a:t>37</a:t>
            </a:fld>
            <a:endParaRPr lang="en-US"/>
          </a:p>
        </p:txBody>
      </p:sp>
      <p:sp>
        <p:nvSpPr>
          <p:cNvPr id="5" name="Date Placeholder 4">
            <a:extLst>
              <a:ext uri="{FF2B5EF4-FFF2-40B4-BE49-F238E27FC236}">
                <a16:creationId xmlns:a16="http://schemas.microsoft.com/office/drawing/2014/main" id="{A1CD9AB6-84E9-4381-41C8-0FFC130356DC}"/>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205A870D-93CB-FE07-0457-F94C4E981671}"/>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D596F489-D5F9-F1CA-1D61-428E7A2F755F}"/>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42567858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Ladybug eating aphids on my roses at the deanery in spring</a:t>
            </a:r>
          </a:p>
          <a:p>
            <a:r>
              <a:rPr lang="en-US" dirty="0"/>
              <a:t>Fig tree at deanery leafing out</a:t>
            </a:r>
          </a:p>
          <a:p>
            <a:r>
              <a:rPr lang="en-US" dirty="0"/>
              <a:t>Japanese irises on walk on Cap Hill</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38</a:t>
            </a:fld>
            <a:endParaRPr lang="en-US"/>
          </a:p>
        </p:txBody>
      </p:sp>
    </p:spTree>
    <p:extLst>
      <p:ext uri="{BB962C8B-B14F-4D97-AF65-F5344CB8AC3E}">
        <p14:creationId xmlns:p14="http://schemas.microsoft.com/office/powerpoint/2010/main" val="36193224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39</a:t>
            </a:fld>
            <a:endParaRPr lang="en-US"/>
          </a:p>
        </p:txBody>
      </p:sp>
    </p:spTree>
    <p:extLst>
      <p:ext uri="{BB962C8B-B14F-4D97-AF65-F5344CB8AC3E}">
        <p14:creationId xmlns:p14="http://schemas.microsoft.com/office/powerpoint/2010/main" val="72408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71883-7E03-593A-7454-5359A2D76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DB73C-BBFF-F685-58BA-FE48195FD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E11A2-7276-77CB-F1B7-99F5797DBA0F}"/>
              </a:ext>
            </a:extLst>
          </p:cNvPr>
          <p:cNvSpPr>
            <a:spLocks noGrp="1"/>
          </p:cNvSpPr>
          <p:nvPr>
            <p:ph type="body" idx="1"/>
          </p:nvPr>
        </p:nvSpPr>
        <p:spPr/>
        <p:txBody>
          <a:bodyPr/>
          <a:lstStyle/>
          <a:p>
            <a:r>
              <a:rPr lang="en-US" dirty="0"/>
              <a:t>Less an academic or cerebral exercise as it was a heart experience—recognizing that family and community are, in their essence, about belonging, which is a deep human need. </a:t>
            </a:r>
          </a:p>
          <a:p>
            <a:endParaRPr lang="en-US" dirty="0"/>
          </a:p>
          <a:p>
            <a:r>
              <a:rPr lang="en-US" dirty="0"/>
              <a:t>Neolithic (~2000BCE) stone circle, </a:t>
            </a:r>
            <a:r>
              <a:rPr lang="en-US" dirty="0" err="1"/>
              <a:t>Loanhead</a:t>
            </a:r>
            <a:r>
              <a:rPr lang="en-US" dirty="0"/>
              <a:t> of Daviot. With cemetery/funeral pyre circle adjacent. </a:t>
            </a:r>
          </a:p>
          <a:p>
            <a:endParaRPr lang="en-US" dirty="0"/>
          </a:p>
          <a:p>
            <a:r>
              <a:rPr lang="en-US" dirty="0"/>
              <a:t>The people who worshipped here help hold the space for us to recognize it is sacred, and we are connected! </a:t>
            </a:r>
          </a:p>
          <a:p>
            <a:r>
              <a:rPr lang="en-US" dirty="0"/>
              <a:t>Sabbatical was about exploring and discovering connections…</a:t>
            </a:r>
          </a:p>
        </p:txBody>
      </p:sp>
      <p:sp>
        <p:nvSpPr>
          <p:cNvPr id="4" name="Slide Number Placeholder 3">
            <a:extLst>
              <a:ext uri="{FF2B5EF4-FFF2-40B4-BE49-F238E27FC236}">
                <a16:creationId xmlns:a16="http://schemas.microsoft.com/office/drawing/2014/main" id="{95375A22-88D4-AD20-BA97-4CFCB50D31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30072-7851-4CC5-93DA-13E823A029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Date Placeholder 4">
            <a:extLst>
              <a:ext uri="{FF2B5EF4-FFF2-40B4-BE49-F238E27FC236}">
                <a16:creationId xmlns:a16="http://schemas.microsoft.com/office/drawing/2014/main" id="{0BD278C9-9303-92E4-D52E-8ECA6E8E2BD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9/9/2026</a:t>
            </a:r>
          </a:p>
        </p:txBody>
      </p:sp>
      <p:sp>
        <p:nvSpPr>
          <p:cNvPr id="6" name="Footer Placeholder 5">
            <a:extLst>
              <a:ext uri="{FF2B5EF4-FFF2-40B4-BE49-F238E27FC236}">
                <a16:creationId xmlns:a16="http://schemas.microsoft.com/office/drawing/2014/main" id="{0A281D2E-A977-D94C-31AC-F72E13F32472}"/>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Steven L. Thomason</a:t>
            </a:r>
          </a:p>
        </p:txBody>
      </p:sp>
      <p:sp>
        <p:nvSpPr>
          <p:cNvPr id="7" name="Header Placeholder 6">
            <a:extLst>
              <a:ext uri="{FF2B5EF4-FFF2-40B4-BE49-F238E27FC236}">
                <a16:creationId xmlns:a16="http://schemas.microsoft.com/office/drawing/2014/main" id="{4C2D1F54-A7B9-5756-0A12-88B971180013}"/>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Saint Mark's Cathedral</a:t>
            </a:r>
          </a:p>
        </p:txBody>
      </p:sp>
    </p:spTree>
    <p:extLst>
      <p:ext uri="{BB962C8B-B14F-4D97-AF65-F5344CB8AC3E}">
        <p14:creationId xmlns:p14="http://schemas.microsoft.com/office/powerpoint/2010/main" val="27400246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Sabbatical was fun also…</a:t>
            </a:r>
          </a:p>
          <a:p>
            <a:endParaRPr lang="en-US" dirty="0"/>
          </a:p>
          <a:p>
            <a:r>
              <a:rPr lang="en-US" dirty="0"/>
              <a:t>Ewe and lamb in </a:t>
            </a:r>
            <a:r>
              <a:rPr lang="en-US" dirty="0" err="1"/>
              <a:t>Cotswolds</a:t>
            </a:r>
            <a:endParaRPr lang="en-US" dirty="0"/>
          </a:p>
          <a:p>
            <a:r>
              <a:rPr lang="en-US" dirty="0"/>
              <a:t>Fawn in Nara</a:t>
            </a:r>
          </a:p>
          <a:p>
            <a:endParaRPr lang="en-US" dirty="0"/>
          </a:p>
          <a:p>
            <a:r>
              <a:rPr lang="en-US" dirty="0"/>
              <a:t>Funny signs also</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40</a:t>
            </a:fld>
            <a:endParaRPr lang="en-US"/>
          </a:p>
        </p:txBody>
      </p:sp>
    </p:spTree>
    <p:extLst>
      <p:ext uri="{BB962C8B-B14F-4D97-AF65-F5344CB8AC3E}">
        <p14:creationId xmlns:p14="http://schemas.microsoft.com/office/powerpoint/2010/main" val="8562224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Stability:</a:t>
            </a:r>
            <a:r>
              <a:rPr lang="en-US" baseline="0" dirty="0"/>
              <a:t> “accepting this particular community, this place and these people…as the way to God.” (finding God in current situation)</a:t>
            </a:r>
          </a:p>
          <a:p>
            <a:r>
              <a:rPr lang="en-US" baseline="0" dirty="0"/>
              <a:t>Obedience: “a lifelong process of learning…listening to the Word of God, to the Rule, t the brethren and to the Abbot” in order to act. (being present faithfully)</a:t>
            </a:r>
          </a:p>
          <a:p>
            <a:r>
              <a:rPr lang="en-US" baseline="0" dirty="0"/>
              <a:t>Conversion of Life: “a commitment to total inner transformation” as we turn to Christ. (opening into renewal/transformation)</a:t>
            </a:r>
          </a:p>
          <a:p>
            <a:r>
              <a:rPr lang="en-US" baseline="0" dirty="0"/>
              <a:t>-from Ester de Waal’s Seeking God.</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2232FFAC-E938-6546-A251-8DB578587149}" type="slidenum">
              <a:rPr lang="en-US" smtClean="0"/>
              <a:t>41</a:t>
            </a:fld>
            <a:endParaRPr lang="en-US"/>
          </a:p>
        </p:txBody>
      </p:sp>
      <p:sp>
        <p:nvSpPr>
          <p:cNvPr id="5" name="Date Placeholder 4">
            <a:extLst>
              <a:ext uri="{FF2B5EF4-FFF2-40B4-BE49-F238E27FC236}">
                <a16:creationId xmlns:a16="http://schemas.microsoft.com/office/drawing/2014/main" id="{A9DB8F38-D405-40EE-B61B-A8C284C55692}"/>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12CD1839-184F-4C0C-B94A-DDA4B19D8869}"/>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1D31FAE2-C762-A977-E2B8-2F6E619ED92C}"/>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2762664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C47A9-33FC-396E-9C3B-5BF9B2205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CF1FA-34B8-EFB6-8346-2A64CA3017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A5CBBC-6950-06F0-B669-39B92A390284}"/>
              </a:ext>
            </a:extLst>
          </p:cNvPr>
          <p:cNvSpPr>
            <a:spLocks noGrp="1"/>
          </p:cNvSpPr>
          <p:nvPr>
            <p:ph type="body" idx="1"/>
          </p:nvPr>
        </p:nvSpPr>
        <p:spPr/>
        <p:txBody>
          <a:bodyPr/>
          <a:lstStyle/>
          <a:p>
            <a:r>
              <a:rPr lang="en-US" dirty="0"/>
              <a:t>Stability:</a:t>
            </a:r>
            <a:r>
              <a:rPr lang="en-US" baseline="0" dirty="0"/>
              <a:t> “accepting this particular community, this place and these people…as the way to God.” (finding God in current situation)</a:t>
            </a:r>
          </a:p>
          <a:p>
            <a:r>
              <a:rPr lang="en-US" baseline="0" dirty="0"/>
              <a:t>Obedience: “a lifelong process of learning…listening to the Word of God, to the Rule, t the brethren and to the Abbot” in order to act. (being present faithfully)</a:t>
            </a:r>
          </a:p>
          <a:p>
            <a:r>
              <a:rPr lang="en-US" baseline="0" dirty="0"/>
              <a:t>Conversion of Life: “a commitment to total inner transformation” as we turn to Christ. (opening into renewal/transformation)</a:t>
            </a:r>
          </a:p>
          <a:p>
            <a:r>
              <a:rPr lang="en-US" baseline="0" dirty="0"/>
              <a:t>-from Ester de Waal’s Seeking God.</a:t>
            </a:r>
          </a:p>
          <a:p>
            <a:endParaRPr lang="en-US" baseline="0" dirty="0"/>
          </a:p>
          <a:p>
            <a:r>
              <a:rPr lang="en-US" baseline="0" dirty="0"/>
              <a:t>Rowan Williams: “ </a:t>
            </a:r>
          </a:p>
          <a:p>
            <a:endParaRPr lang="en-US" baseline="0" dirty="0"/>
          </a:p>
          <a:p>
            <a:endParaRPr lang="en-US" dirty="0"/>
          </a:p>
        </p:txBody>
      </p:sp>
      <p:sp>
        <p:nvSpPr>
          <p:cNvPr id="4" name="Slide Number Placeholder 3">
            <a:extLst>
              <a:ext uri="{FF2B5EF4-FFF2-40B4-BE49-F238E27FC236}">
                <a16:creationId xmlns:a16="http://schemas.microsoft.com/office/drawing/2014/main" id="{AD9E1561-81BC-73C6-1924-8684A5127860}"/>
              </a:ext>
            </a:extLst>
          </p:cNvPr>
          <p:cNvSpPr>
            <a:spLocks noGrp="1"/>
          </p:cNvSpPr>
          <p:nvPr>
            <p:ph type="sldNum" sz="quarter" idx="10"/>
          </p:nvPr>
        </p:nvSpPr>
        <p:spPr/>
        <p:txBody>
          <a:bodyPr/>
          <a:lstStyle/>
          <a:p>
            <a:fld id="{2232FFAC-E938-6546-A251-8DB578587149}" type="slidenum">
              <a:rPr lang="en-US" smtClean="0"/>
              <a:t>42</a:t>
            </a:fld>
            <a:endParaRPr lang="en-US"/>
          </a:p>
        </p:txBody>
      </p:sp>
      <p:sp>
        <p:nvSpPr>
          <p:cNvPr id="5" name="Date Placeholder 4">
            <a:extLst>
              <a:ext uri="{FF2B5EF4-FFF2-40B4-BE49-F238E27FC236}">
                <a16:creationId xmlns:a16="http://schemas.microsoft.com/office/drawing/2014/main" id="{C0F06A40-56AF-A4E2-A7CE-909185C4CF81}"/>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9AEB5760-4DE0-36BC-33D8-0E7B0D8A59AC}"/>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C81431A7-CC94-2B65-1D04-9347B62236B6}"/>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30674649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43</a:t>
            </a:fld>
            <a:endParaRPr lang="en-US"/>
          </a:p>
        </p:txBody>
      </p:sp>
    </p:spTree>
    <p:extLst>
      <p:ext uri="{BB962C8B-B14F-4D97-AF65-F5344CB8AC3E}">
        <p14:creationId xmlns:p14="http://schemas.microsoft.com/office/powerpoint/2010/main" val="28094120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9/16- </a:t>
            </a:r>
            <a:r>
              <a:rPr lang="en-US" sz="1200" b="0" i="0" kern="1200" dirty="0">
                <a:solidFill>
                  <a:schemeClr val="tx1"/>
                </a:solidFill>
                <a:effectLst/>
                <a:latin typeface="+mn-lt"/>
                <a:ea typeface="+mn-ea"/>
                <a:cs typeface="+mn-cs"/>
              </a:rPr>
              <a:t>How are we to respond to human suffering in our time? What does solidarity with those who are suffering look like? What does compassion, meaning ‘to suffer with,’ really mean in a world that has erected all sorts of diversions—the economies of war, wealth disparities, and constant entertainment? If we are created in God’s image, and if there is so much suffering in the world, then God, too, must be suffering.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9/23—Meet the Team—Abbott Construction, Architect, Owner’s Rep, SMC Design Team </a:t>
            </a:r>
            <a:endParaRPr lang="en-US" dirty="0"/>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44</a:t>
            </a:fld>
            <a:endParaRPr lang="en-US"/>
          </a:p>
        </p:txBody>
      </p:sp>
    </p:spTree>
    <p:extLst>
      <p:ext uri="{BB962C8B-B14F-4D97-AF65-F5344CB8AC3E}">
        <p14:creationId xmlns:p14="http://schemas.microsoft.com/office/powerpoint/2010/main" val="2704615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Stability:</a:t>
            </a:r>
            <a:r>
              <a:rPr lang="en-US" baseline="0" dirty="0"/>
              <a:t> “accepting this particular community, this place and these people…as the way to God.” (finding God in current situation)</a:t>
            </a:r>
          </a:p>
          <a:p>
            <a:r>
              <a:rPr lang="en-US" baseline="0" dirty="0"/>
              <a:t>Obedience: “a lifelong process of learning…listening to the Word of God, to the Rule, t the brethren and to the Abbot” in order to act. (being present faithfully)</a:t>
            </a:r>
          </a:p>
          <a:p>
            <a:r>
              <a:rPr lang="en-US" baseline="0" dirty="0"/>
              <a:t>Conversion of Life: “a commitment to total inner transformation” as we turn to Christ. (opening into renewal/transformation)</a:t>
            </a:r>
          </a:p>
          <a:p>
            <a:r>
              <a:rPr lang="en-US" baseline="0" dirty="0"/>
              <a:t>-from Ester de Waal’s Seeking God.</a:t>
            </a:r>
          </a:p>
          <a:p>
            <a:endParaRPr lang="en-US" baseline="0" dirty="0"/>
          </a:p>
          <a:p>
            <a:r>
              <a:rPr lang="en-US" baseline="0" dirty="0"/>
              <a:t>Rowan Williams: “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2232FFAC-E938-6546-A251-8DB578587149}" type="slidenum">
              <a:rPr lang="en-US" smtClean="0"/>
              <a:t>5</a:t>
            </a:fld>
            <a:endParaRPr lang="en-US"/>
          </a:p>
        </p:txBody>
      </p:sp>
      <p:sp>
        <p:nvSpPr>
          <p:cNvPr id="5" name="Date Placeholder 4">
            <a:extLst>
              <a:ext uri="{FF2B5EF4-FFF2-40B4-BE49-F238E27FC236}">
                <a16:creationId xmlns:a16="http://schemas.microsoft.com/office/drawing/2014/main" id="{D74BD4B1-CBB3-46F0-8EC9-C081E21E5800}"/>
              </a:ext>
            </a:extLst>
          </p:cNvPr>
          <p:cNvSpPr>
            <a:spLocks noGrp="1"/>
          </p:cNvSpPr>
          <p:nvPr>
            <p:ph type="dt" idx="1"/>
          </p:nvPr>
        </p:nvSpPr>
        <p:spPr/>
        <p:txBody>
          <a:bodyPr/>
          <a:lstStyle/>
          <a:p>
            <a:r>
              <a:rPr lang="en-US"/>
              <a:t>9/9/2026</a:t>
            </a:r>
          </a:p>
        </p:txBody>
      </p:sp>
      <p:sp>
        <p:nvSpPr>
          <p:cNvPr id="6" name="Footer Placeholder 5">
            <a:extLst>
              <a:ext uri="{FF2B5EF4-FFF2-40B4-BE49-F238E27FC236}">
                <a16:creationId xmlns:a16="http://schemas.microsoft.com/office/drawing/2014/main" id="{DBE6C05A-7289-4AA3-9D35-E90BA8C5E6E9}"/>
              </a:ext>
            </a:extLst>
          </p:cNvPr>
          <p:cNvSpPr>
            <a:spLocks noGrp="1"/>
          </p:cNvSpPr>
          <p:nvPr>
            <p:ph type="ftr" sz="quarter" idx="4"/>
          </p:nvPr>
        </p:nvSpPr>
        <p:spPr/>
        <p:txBody>
          <a:bodyPr/>
          <a:lstStyle/>
          <a:p>
            <a:r>
              <a:rPr lang="en-US"/>
              <a:t>Steven L. Thomason</a:t>
            </a:r>
          </a:p>
        </p:txBody>
      </p:sp>
      <p:sp>
        <p:nvSpPr>
          <p:cNvPr id="7" name="Header Placeholder 6">
            <a:extLst>
              <a:ext uri="{FF2B5EF4-FFF2-40B4-BE49-F238E27FC236}">
                <a16:creationId xmlns:a16="http://schemas.microsoft.com/office/drawing/2014/main" id="{95DFB9A9-C874-A1F2-6800-3250BA577B3C}"/>
              </a:ext>
            </a:extLst>
          </p:cNvPr>
          <p:cNvSpPr>
            <a:spLocks noGrp="1"/>
          </p:cNvSpPr>
          <p:nvPr>
            <p:ph type="hdr" sz="quarter"/>
          </p:nvPr>
        </p:nvSpPr>
        <p:spPr/>
        <p:txBody>
          <a:bodyPr/>
          <a:lstStyle/>
          <a:p>
            <a:r>
              <a:rPr lang="en-US"/>
              <a:t>Saint Mark's Cathedral</a:t>
            </a:r>
          </a:p>
        </p:txBody>
      </p:sp>
    </p:spTree>
    <p:extLst>
      <p:ext uri="{BB962C8B-B14F-4D97-AF65-F5344CB8AC3E}">
        <p14:creationId xmlns:p14="http://schemas.microsoft.com/office/powerpoint/2010/main" val="494117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find community…stability…a sense of belonging</a:t>
            </a:r>
          </a:p>
          <a:p>
            <a:endParaRPr lang="en-US" dirty="0"/>
          </a:p>
          <a:p>
            <a:r>
              <a:rPr lang="en-US" dirty="0"/>
              <a:t>We missed this community and its worship terribly!</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6</a:t>
            </a:fld>
            <a:endParaRPr lang="en-US"/>
          </a:p>
        </p:txBody>
      </p:sp>
    </p:spTree>
    <p:extLst>
      <p:ext uri="{BB962C8B-B14F-4D97-AF65-F5344CB8AC3E}">
        <p14:creationId xmlns:p14="http://schemas.microsoft.com/office/powerpoint/2010/main" val="2756951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of Pageant of the Nativity…telling the story of belonging—family, community, humanity.</a:t>
            </a:r>
          </a:p>
          <a:p>
            <a:endParaRPr lang="en-US" dirty="0"/>
          </a:p>
          <a:p>
            <a:r>
              <a:rPr lang="en-US" dirty="0"/>
              <a:t>Also tells the story of this community, incarnationally with our best hopes for ourselves, each other and the world, all guided by a God who relentlessly claims us (belonging)</a:t>
            </a:r>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7</a:t>
            </a:fld>
            <a:endParaRPr lang="en-US"/>
          </a:p>
        </p:txBody>
      </p:sp>
    </p:spTree>
    <p:extLst>
      <p:ext uri="{BB962C8B-B14F-4D97-AF65-F5344CB8AC3E}">
        <p14:creationId xmlns:p14="http://schemas.microsoft.com/office/powerpoint/2010/main" val="60323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F446D-DA8E-C779-DE87-66C815185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AD512-FCCF-6BC2-2EC7-5EA9FA24CE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E3DB08-DE84-25D2-31AD-EFF1D4252170}"/>
              </a:ext>
            </a:extLst>
          </p:cNvPr>
          <p:cNvSpPr>
            <a:spLocks noGrp="1"/>
          </p:cNvSpPr>
          <p:nvPr>
            <p:ph type="body" idx="1"/>
          </p:nvPr>
        </p:nvSpPr>
        <p:spPr/>
        <p:txBody>
          <a:bodyPr/>
          <a:lstStyle/>
          <a:p>
            <a:pPr marL="171450" lvl="0" indent="-171450">
              <a:buFont typeface="Arial" charset="0"/>
              <a:buChar char="•"/>
            </a:pPr>
            <a:r>
              <a:rPr lang="en-US" b="0" dirty="0"/>
              <a:t>we can’t arrive at perfection by simply accumulating the</a:t>
            </a:r>
            <a:r>
              <a:rPr lang="en-US" b="0" baseline="0" dirty="0"/>
              <a:t> right data, or making the right decisions. Scarcity-bound cultures that always over-emphasize:</a:t>
            </a:r>
          </a:p>
          <a:p>
            <a:pPr marL="171450" lvl="0" indent="-171450">
              <a:buFont typeface="Arial" charset="0"/>
              <a:buChar char="•"/>
            </a:pPr>
            <a:r>
              <a:rPr lang="en-US" sz="1200" kern="1200" dirty="0">
                <a:solidFill>
                  <a:schemeClr val="tx1"/>
                </a:solidFill>
                <a:effectLst/>
                <a:latin typeface="+mn-lt"/>
                <a:ea typeface="+mn-ea"/>
                <a:cs typeface="+mn-cs"/>
              </a:rPr>
              <a:t>shame ("I'm never good enough"), </a:t>
            </a:r>
          </a:p>
          <a:p>
            <a:pPr marL="171450" lvl="0" indent="-171450">
              <a:buFont typeface="Arial" charset="0"/>
              <a:buChar char="•"/>
            </a:pPr>
            <a:r>
              <a:rPr lang="en-US" sz="1200" kern="1200" dirty="0">
                <a:solidFill>
                  <a:schemeClr val="tx1"/>
                </a:solidFill>
                <a:effectLst/>
                <a:latin typeface="+mn-lt"/>
                <a:ea typeface="+mn-ea"/>
                <a:cs typeface="+mn-cs"/>
              </a:rPr>
              <a:t>comparison ("How do I measure up?"), and </a:t>
            </a:r>
          </a:p>
          <a:p>
            <a:pPr marL="171450" lvl="0" indent="-171450">
              <a:buFont typeface="Arial" charset="0"/>
              <a:buChar char="•"/>
            </a:pPr>
            <a:r>
              <a:rPr lang="en-US" sz="1200" kern="1200" dirty="0">
                <a:solidFill>
                  <a:schemeClr val="tx1"/>
                </a:solidFill>
                <a:effectLst/>
                <a:latin typeface="+mn-lt"/>
                <a:ea typeface="+mn-ea"/>
                <a:cs typeface="+mn-cs"/>
              </a:rPr>
              <a:t>disengagement ("I can't care too much or I'll get hurt").</a:t>
            </a:r>
          </a:p>
          <a:p>
            <a:pPr marL="171450" lvl="0" indent="-171450">
              <a:buFont typeface="Arial" charset="0"/>
              <a:buChar char="•"/>
            </a:pPr>
            <a:endParaRPr lang="en-US" sz="1200" kern="1200" dirty="0">
              <a:solidFill>
                <a:schemeClr val="tx1"/>
              </a:solidFill>
              <a:effectLst/>
              <a:latin typeface="+mn-lt"/>
              <a:ea typeface="+mn-ea"/>
              <a:cs typeface="+mn-cs"/>
            </a:endParaRPr>
          </a:p>
          <a:p>
            <a:r>
              <a:rPr lang="en-US" b="0" baseline="0" dirty="0"/>
              <a:t>belonging is central to whole-hearted living—that we all long to belong…to feel connected to something larger than ourselves. It is an irreducible need for all humans.</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Brene Brown: </a:t>
            </a:r>
            <a:r>
              <a:rPr lang="en-US" sz="1200" dirty="0">
                <a:gradFill>
                  <a:gsLst>
                    <a:gs pos="34000">
                      <a:srgbClr val="EDEDED"/>
                    </a:gs>
                    <a:gs pos="0">
                      <a:srgbClr val="BFBFBF"/>
                    </a:gs>
                    <a:gs pos="100000">
                      <a:srgbClr val="FFFFFF"/>
                    </a:gs>
                  </a:gsLst>
                  <a:lin ang="4800000" scaled="0"/>
                </a:gradFill>
              </a:rPr>
              <a:t>“True belonging never asks us to change who we are. True belonging requires us to be who we are.”</a:t>
            </a:r>
          </a:p>
          <a:p>
            <a:endParaRPr lang="en-US" b="0" baseline="0" dirty="0"/>
          </a:p>
          <a:p>
            <a:endParaRPr lang="en-US" b="0" dirty="0"/>
          </a:p>
        </p:txBody>
      </p:sp>
      <p:sp>
        <p:nvSpPr>
          <p:cNvPr id="4" name="Slide Number Placeholder 3">
            <a:extLst>
              <a:ext uri="{FF2B5EF4-FFF2-40B4-BE49-F238E27FC236}">
                <a16:creationId xmlns:a16="http://schemas.microsoft.com/office/drawing/2014/main" id="{D77ECBCD-FD99-5ACF-5602-7C2E69004E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6EF61D-867F-4D50-A84F-F86A565F3F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8315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Saint Mark's Cathedral</a:t>
            </a:r>
          </a:p>
        </p:txBody>
      </p:sp>
      <p:sp>
        <p:nvSpPr>
          <p:cNvPr id="5" name="Date Placeholder 4"/>
          <p:cNvSpPr>
            <a:spLocks noGrp="1"/>
          </p:cNvSpPr>
          <p:nvPr>
            <p:ph type="dt" idx="1"/>
          </p:nvPr>
        </p:nvSpPr>
        <p:spPr/>
        <p:txBody>
          <a:bodyPr/>
          <a:lstStyle/>
          <a:p>
            <a:r>
              <a:rPr lang="en-US"/>
              <a:t>9/9/2026</a:t>
            </a:r>
          </a:p>
        </p:txBody>
      </p:sp>
      <p:sp>
        <p:nvSpPr>
          <p:cNvPr id="6" name="Footer Placeholder 5"/>
          <p:cNvSpPr>
            <a:spLocks noGrp="1"/>
          </p:cNvSpPr>
          <p:nvPr>
            <p:ph type="ftr" sz="quarter" idx="4"/>
          </p:nvPr>
        </p:nvSpPr>
        <p:spPr/>
        <p:txBody>
          <a:bodyPr/>
          <a:lstStyle/>
          <a:p>
            <a:r>
              <a:rPr lang="en-US"/>
              <a:t>Steven L. Thomason</a:t>
            </a:r>
          </a:p>
        </p:txBody>
      </p:sp>
      <p:sp>
        <p:nvSpPr>
          <p:cNvPr id="7" name="Slide Number Placeholder 6"/>
          <p:cNvSpPr>
            <a:spLocks noGrp="1"/>
          </p:cNvSpPr>
          <p:nvPr>
            <p:ph type="sldNum" sz="quarter" idx="5"/>
          </p:nvPr>
        </p:nvSpPr>
        <p:spPr/>
        <p:txBody>
          <a:bodyPr/>
          <a:lstStyle/>
          <a:p>
            <a:fld id="{A9E30072-7851-4CC5-93DA-13E823A02969}" type="slidenum">
              <a:rPr lang="en-US" smtClean="0"/>
              <a:t>9</a:t>
            </a:fld>
            <a:endParaRPr lang="en-US"/>
          </a:p>
        </p:txBody>
      </p:sp>
    </p:spTree>
    <p:extLst>
      <p:ext uri="{BB962C8B-B14F-4D97-AF65-F5344CB8AC3E}">
        <p14:creationId xmlns:p14="http://schemas.microsoft.com/office/powerpoint/2010/main" val="2165640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394751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433248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675237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white"/>
                </a:solidFill>
                <a:effectLst/>
              </a:rPr>
              <a:t>”</a:t>
            </a:r>
          </a:p>
        </p:txBody>
      </p:sp>
    </p:spTree>
    <p:extLst>
      <p:ext uri="{BB962C8B-B14F-4D97-AF65-F5344CB8AC3E}">
        <p14:creationId xmlns:p14="http://schemas.microsoft.com/office/powerpoint/2010/main" val="3023917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539559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8466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07097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3523430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437652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68732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9931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536755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819817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30411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9379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80298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16989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3/2/2019</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Steven L. Thomason</a:t>
            </a:r>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defTabSz="457200"/>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34219889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62.jpe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15.xml"/><Relationship Id="rId5" Type="http://schemas.openxmlformats.org/officeDocument/2006/relationships/image" Target="../media/image67.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1.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90.png"/></Relationships>
</file>

<file path=ppt/slides/_rels/slide3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99.png"/><Relationship Id="rId4" Type="http://schemas.openxmlformats.org/officeDocument/2006/relationships/image" Target="../media/image98.png"/></Relationships>
</file>

<file path=ppt/slides/_rels/slide3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image" Target="../media/image102.png"/><Relationship Id="rId4" Type="http://schemas.openxmlformats.org/officeDocument/2006/relationships/image" Target="../media/image10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111.png"/><Relationship Id="rId4" Type="http://schemas.openxmlformats.org/officeDocument/2006/relationships/image" Target="../media/image110.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12.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png"/><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www.goodreads.com/work/quotes/74225" TargetMode="External"/></Relationships>
</file>

<file path=ppt/slides/_rels/slide4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48016" y="3765279"/>
            <a:ext cx="9144000" cy="1641490"/>
          </a:xfrm>
        </p:spPr>
        <p:txBody>
          <a:bodyPr>
            <a:normAutofit/>
          </a:bodyPr>
          <a:lstStyle/>
          <a:p>
            <a:r>
              <a:rPr lang="en-US" dirty="0"/>
              <a:t>Sabbatical Revelations</a:t>
            </a:r>
          </a:p>
        </p:txBody>
      </p:sp>
      <p:sp>
        <p:nvSpPr>
          <p:cNvPr id="3" name="Subtitle 2"/>
          <p:cNvSpPr>
            <a:spLocks noGrp="1"/>
          </p:cNvSpPr>
          <p:nvPr>
            <p:ph type="subTitle" idx="1"/>
          </p:nvPr>
        </p:nvSpPr>
        <p:spPr>
          <a:xfrm>
            <a:off x="2555788" y="5406769"/>
            <a:ext cx="9144000" cy="1075761"/>
          </a:xfrm>
        </p:spPr>
        <p:txBody>
          <a:bodyPr>
            <a:normAutofit/>
          </a:bodyPr>
          <a:lstStyle/>
          <a:p>
            <a:r>
              <a:rPr lang="en-US" sz="1200" dirty="0"/>
              <a:t>Steven L. Thomason</a:t>
            </a:r>
          </a:p>
          <a:p>
            <a:r>
              <a:rPr lang="en-US" sz="1200" dirty="0"/>
              <a:t>Saint Mark’s Cathedral</a:t>
            </a:r>
          </a:p>
          <a:p>
            <a:r>
              <a:rPr lang="en-US" sz="1200" dirty="0"/>
              <a:t>September 9, 2026</a:t>
            </a:r>
          </a:p>
        </p:txBody>
      </p:sp>
      <p:pic>
        <p:nvPicPr>
          <p:cNvPr id="5" name="Picture 4">
            <a:extLst>
              <a:ext uri="{FF2B5EF4-FFF2-40B4-BE49-F238E27FC236}">
                <a16:creationId xmlns:a16="http://schemas.microsoft.com/office/drawing/2014/main" id="{4F416F6A-912B-88E1-A46C-A5B5F1E1A766}"/>
              </a:ext>
            </a:extLst>
          </p:cNvPr>
          <p:cNvPicPr>
            <a:picLocks noChangeAspect="1"/>
          </p:cNvPicPr>
          <p:nvPr/>
        </p:nvPicPr>
        <p:blipFill>
          <a:blip r:embed="rId4"/>
          <a:srcRect t="29790" b="49027"/>
          <a:stretch>
            <a:fillRect/>
          </a:stretch>
        </p:blipFill>
        <p:spPr>
          <a:xfrm>
            <a:off x="20" y="10"/>
            <a:ext cx="12191980" cy="3443533"/>
          </a:xfrm>
          <a:prstGeom prst="rect">
            <a:avLst/>
          </a:prstGeom>
        </p:spPr>
      </p:pic>
    </p:spTree>
    <p:extLst>
      <p:ext uri="{BB962C8B-B14F-4D97-AF65-F5344CB8AC3E}">
        <p14:creationId xmlns:p14="http://schemas.microsoft.com/office/powerpoint/2010/main" val="2145229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B83EC0-6BE6-4768-0B3F-ABDEA08268A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5325879-C4B2-475E-B853-DC8F21A63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12C085F-3B19-420D-902A-B55695F50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18105" cy="6858000"/>
          </a:xfrm>
          <a:prstGeom prst="rect">
            <a:avLst/>
          </a:prstGeom>
          <a:blipFill>
            <a:blip r:embed="rId3"/>
            <a:stretch>
              <a:fillRect r="-164004"/>
            </a:stretch>
          </a:blipFill>
          <a:ln>
            <a:noFill/>
          </a:ln>
          <a:effectLst>
            <a:outerShdw blurRad="139700" dist="508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72ED10-F410-4BF2-8A4B-6CBC31ED6B88}"/>
              </a:ext>
            </a:extLst>
          </p:cNvPr>
          <p:cNvSpPr>
            <a:spLocks noGrp="1"/>
          </p:cNvSpPr>
          <p:nvPr>
            <p:ph type="title"/>
          </p:nvPr>
        </p:nvSpPr>
        <p:spPr>
          <a:xfrm>
            <a:off x="838201" y="365125"/>
            <a:ext cx="3435625" cy="1325563"/>
          </a:xfrm>
        </p:spPr>
        <p:txBody>
          <a:bodyPr>
            <a:normAutofit/>
          </a:bodyPr>
          <a:lstStyle/>
          <a:p>
            <a:r>
              <a:rPr lang="en-US" sz="4000">
                <a:gradFill flip="none" rotWithShape="1">
                  <a:gsLst>
                    <a:gs pos="28000">
                      <a:srgbClr val="EDEDED"/>
                    </a:gs>
                    <a:gs pos="0">
                      <a:srgbClr val="BFBFBF"/>
                    </a:gs>
                    <a:gs pos="100000">
                      <a:srgbClr val="FFFFFF"/>
                    </a:gs>
                  </a:gsLst>
                  <a:lin ang="4800000" scaled="0"/>
                  <a:tileRect/>
                </a:gradFill>
              </a:rPr>
              <a:t>Belonging</a:t>
            </a:r>
          </a:p>
        </p:txBody>
      </p:sp>
      <p:sp>
        <p:nvSpPr>
          <p:cNvPr id="3" name="Content Placeholder 2">
            <a:extLst>
              <a:ext uri="{FF2B5EF4-FFF2-40B4-BE49-F238E27FC236}">
                <a16:creationId xmlns:a16="http://schemas.microsoft.com/office/drawing/2014/main" id="{3959BB7F-52A8-5C4B-DE48-E9054BF7FD6B}"/>
              </a:ext>
            </a:extLst>
          </p:cNvPr>
          <p:cNvSpPr>
            <a:spLocks noGrp="1"/>
          </p:cNvSpPr>
          <p:nvPr>
            <p:ph idx="1"/>
          </p:nvPr>
        </p:nvSpPr>
        <p:spPr>
          <a:xfrm>
            <a:off x="666974" y="1825625"/>
            <a:ext cx="3606853" cy="4351338"/>
          </a:xfrm>
        </p:spPr>
        <p:txBody>
          <a:bodyPr>
            <a:normAutofit/>
          </a:bodyPr>
          <a:lstStyle/>
          <a:p>
            <a:r>
              <a:rPr lang="en-US" sz="2000">
                <a:gradFill>
                  <a:gsLst>
                    <a:gs pos="34000">
                      <a:srgbClr val="EDEDED"/>
                    </a:gs>
                    <a:gs pos="0">
                      <a:srgbClr val="BFBFBF"/>
                    </a:gs>
                    <a:gs pos="100000">
                      <a:srgbClr val="FFFFFF"/>
                    </a:gs>
                  </a:gsLst>
                  <a:lin ang="4800000" scaled="0"/>
                </a:gradFill>
              </a:rPr>
              <a:t>45 years together (41 married)—sabbatical affirmed we really like spending time together!</a:t>
            </a:r>
          </a:p>
        </p:txBody>
      </p:sp>
      <p:pic>
        <p:nvPicPr>
          <p:cNvPr id="5" name="Picture 4">
            <a:extLst>
              <a:ext uri="{FF2B5EF4-FFF2-40B4-BE49-F238E27FC236}">
                <a16:creationId xmlns:a16="http://schemas.microsoft.com/office/drawing/2014/main" id="{2B1D79EA-AD2F-4BC0-0117-A5DFDF5C89F2}"/>
              </a:ext>
            </a:extLst>
          </p:cNvPr>
          <p:cNvPicPr>
            <a:picLocks noChangeAspect="1"/>
          </p:cNvPicPr>
          <p:nvPr/>
        </p:nvPicPr>
        <p:blipFill>
          <a:blip r:embed="rId4"/>
          <a:stretch>
            <a:fillRect/>
          </a:stretch>
        </p:blipFill>
        <p:spPr>
          <a:xfrm>
            <a:off x="5274539" y="1061067"/>
            <a:ext cx="6314487" cy="4735865"/>
          </a:xfrm>
          <a:prstGeom prst="rect">
            <a:avLst/>
          </a:prstGeom>
        </p:spPr>
      </p:pic>
      <p:sp>
        <p:nvSpPr>
          <p:cNvPr id="6" name="TextBox 5">
            <a:extLst>
              <a:ext uri="{FF2B5EF4-FFF2-40B4-BE49-F238E27FC236}">
                <a16:creationId xmlns:a16="http://schemas.microsoft.com/office/drawing/2014/main" id="{C9CFED05-FD30-4DAB-9019-D7E04C21F0F1}"/>
              </a:ext>
            </a:extLst>
          </p:cNvPr>
          <p:cNvSpPr txBox="1"/>
          <p:nvPr/>
        </p:nvSpPr>
        <p:spPr>
          <a:xfrm>
            <a:off x="6341624" y="5884575"/>
            <a:ext cx="4015010" cy="584775"/>
          </a:xfrm>
          <a:prstGeom prst="rect">
            <a:avLst/>
          </a:prstGeom>
          <a:noFill/>
        </p:spPr>
        <p:txBody>
          <a:bodyPr wrap="none" rtlCol="0">
            <a:spAutoFit/>
          </a:bodyPr>
          <a:lstStyle/>
          <a:p>
            <a:r>
              <a:rPr lang="en-US" sz="3200" dirty="0"/>
              <a:t>Cliffs of Moher, Ireland</a:t>
            </a:r>
          </a:p>
        </p:txBody>
      </p:sp>
    </p:spTree>
    <p:extLst>
      <p:ext uri="{BB962C8B-B14F-4D97-AF65-F5344CB8AC3E}">
        <p14:creationId xmlns:p14="http://schemas.microsoft.com/office/powerpoint/2010/main" val="171115029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F8E09-B489-DA96-2B4F-C66263F44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CC96B-3CE9-A22C-9228-5BFBCA0E0F49}"/>
              </a:ext>
            </a:extLst>
          </p:cNvPr>
          <p:cNvSpPr>
            <a:spLocks noGrp="1"/>
          </p:cNvSpPr>
          <p:nvPr>
            <p:ph type="title"/>
          </p:nvPr>
        </p:nvSpPr>
        <p:spPr>
          <a:xfrm>
            <a:off x="838201" y="365125"/>
            <a:ext cx="3478160" cy="1325563"/>
          </a:xfrm>
        </p:spPr>
        <p:txBody>
          <a:bodyPr>
            <a:normAutofit/>
          </a:bodyPr>
          <a:lstStyle/>
          <a:p>
            <a:r>
              <a:rPr lang="en-US" sz="3400" dirty="0"/>
              <a:t>Tracing our roots and connections:</a:t>
            </a:r>
          </a:p>
        </p:txBody>
      </p:sp>
      <p:sp>
        <p:nvSpPr>
          <p:cNvPr id="3" name="Content Placeholder 2">
            <a:extLst>
              <a:ext uri="{FF2B5EF4-FFF2-40B4-BE49-F238E27FC236}">
                <a16:creationId xmlns:a16="http://schemas.microsoft.com/office/drawing/2014/main" id="{39EB506D-F5D8-B15F-1D7D-7C54534445AD}"/>
              </a:ext>
            </a:extLst>
          </p:cNvPr>
          <p:cNvSpPr>
            <a:spLocks noGrp="1"/>
          </p:cNvSpPr>
          <p:nvPr>
            <p:ph idx="1"/>
          </p:nvPr>
        </p:nvSpPr>
        <p:spPr>
          <a:xfrm>
            <a:off x="838202" y="1825625"/>
            <a:ext cx="3478160" cy="4351338"/>
          </a:xfrm>
        </p:spPr>
        <p:txBody>
          <a:bodyPr>
            <a:normAutofit/>
          </a:bodyPr>
          <a:lstStyle/>
          <a:p>
            <a:r>
              <a:rPr lang="en-US" sz="1800"/>
              <a:t>Austin (clergy colleague group)</a:t>
            </a:r>
          </a:p>
          <a:p>
            <a:r>
              <a:rPr lang="en-US" sz="1800"/>
              <a:t>Japan (Kathy’s mother’s birthplace)</a:t>
            </a:r>
          </a:p>
          <a:p>
            <a:r>
              <a:rPr lang="en-US" sz="1800"/>
              <a:t>Walking in the Cotswolds</a:t>
            </a:r>
          </a:p>
          <a:p>
            <a:r>
              <a:rPr lang="en-US" sz="1800"/>
              <a:t>Ireland with siblings</a:t>
            </a:r>
          </a:p>
          <a:p>
            <a:r>
              <a:rPr lang="en-US" sz="1800"/>
              <a:t>Scottish Highlands with Kathy</a:t>
            </a:r>
          </a:p>
          <a:p>
            <a:r>
              <a:rPr lang="en-US" sz="1800"/>
              <a:t>California (grandkids)</a:t>
            </a:r>
          </a:p>
          <a:p>
            <a:r>
              <a:rPr lang="en-US" sz="1800"/>
              <a:t>Seattle (beginning, middle and end)</a:t>
            </a:r>
          </a:p>
        </p:txBody>
      </p:sp>
      <p:pic>
        <p:nvPicPr>
          <p:cNvPr id="5" name="Picture 4">
            <a:extLst>
              <a:ext uri="{FF2B5EF4-FFF2-40B4-BE49-F238E27FC236}">
                <a16:creationId xmlns:a16="http://schemas.microsoft.com/office/drawing/2014/main" id="{9583E5BB-2C90-A2AE-F77D-1D9908001E2F}"/>
              </a:ext>
            </a:extLst>
          </p:cNvPr>
          <p:cNvPicPr>
            <a:picLocks noChangeAspect="1"/>
          </p:cNvPicPr>
          <p:nvPr/>
        </p:nvPicPr>
        <p:blipFill>
          <a:blip r:embed="rId3"/>
          <a:stretch>
            <a:fillRect/>
          </a:stretch>
        </p:blipFill>
        <p:spPr>
          <a:xfrm>
            <a:off x="5319593" y="645499"/>
            <a:ext cx="3189447" cy="3203686"/>
          </a:xfrm>
          <a:prstGeom prst="rect">
            <a:avLst/>
          </a:prstGeom>
        </p:spPr>
      </p:pic>
      <p:pic>
        <p:nvPicPr>
          <p:cNvPr id="6" name="Picture 5">
            <a:extLst>
              <a:ext uri="{FF2B5EF4-FFF2-40B4-BE49-F238E27FC236}">
                <a16:creationId xmlns:a16="http://schemas.microsoft.com/office/drawing/2014/main" id="{6FDB05F2-2B86-295C-902F-1960CD86BA4F}"/>
              </a:ext>
            </a:extLst>
          </p:cNvPr>
          <p:cNvPicPr>
            <a:picLocks noChangeAspect="1"/>
          </p:cNvPicPr>
          <p:nvPr/>
        </p:nvPicPr>
        <p:blipFill>
          <a:blip r:embed="rId4"/>
          <a:stretch>
            <a:fillRect/>
          </a:stretch>
        </p:blipFill>
        <p:spPr>
          <a:xfrm>
            <a:off x="9001914" y="2822301"/>
            <a:ext cx="2534792" cy="3379723"/>
          </a:xfrm>
          <a:prstGeom prst="rect">
            <a:avLst/>
          </a:prstGeom>
        </p:spPr>
      </p:pic>
      <p:sp>
        <p:nvSpPr>
          <p:cNvPr id="7" name="TextBox 6">
            <a:extLst>
              <a:ext uri="{FF2B5EF4-FFF2-40B4-BE49-F238E27FC236}">
                <a16:creationId xmlns:a16="http://schemas.microsoft.com/office/drawing/2014/main" id="{E6E7F0F2-B89E-8D2B-DAF5-C3EA913574C5}"/>
              </a:ext>
            </a:extLst>
          </p:cNvPr>
          <p:cNvSpPr txBox="1"/>
          <p:nvPr/>
        </p:nvSpPr>
        <p:spPr>
          <a:xfrm>
            <a:off x="9360247" y="1018816"/>
            <a:ext cx="1818126" cy="954107"/>
          </a:xfrm>
          <a:prstGeom prst="rect">
            <a:avLst/>
          </a:prstGeom>
          <a:noFill/>
        </p:spPr>
        <p:txBody>
          <a:bodyPr wrap="none" rtlCol="0">
            <a:spAutoFit/>
          </a:bodyPr>
          <a:lstStyle/>
          <a:p>
            <a:pPr algn="ctr"/>
            <a:r>
              <a:rPr lang="en-US" sz="2800" dirty="0"/>
              <a:t>Sabbatical </a:t>
            </a:r>
          </a:p>
          <a:p>
            <a:pPr algn="ctr"/>
            <a:r>
              <a:rPr lang="en-US" sz="2800" dirty="0"/>
              <a:t>Travels</a:t>
            </a:r>
          </a:p>
        </p:txBody>
      </p:sp>
      <p:sp>
        <p:nvSpPr>
          <p:cNvPr id="8" name="TextBox 7">
            <a:extLst>
              <a:ext uri="{FF2B5EF4-FFF2-40B4-BE49-F238E27FC236}">
                <a16:creationId xmlns:a16="http://schemas.microsoft.com/office/drawing/2014/main" id="{DDA14BC6-5D43-144B-4E18-53495EFC1B08}"/>
              </a:ext>
            </a:extLst>
          </p:cNvPr>
          <p:cNvSpPr txBox="1"/>
          <p:nvPr/>
        </p:nvSpPr>
        <p:spPr>
          <a:xfrm>
            <a:off x="6035470" y="4730264"/>
            <a:ext cx="1863011" cy="1077218"/>
          </a:xfrm>
          <a:prstGeom prst="rect">
            <a:avLst/>
          </a:prstGeom>
          <a:noFill/>
        </p:spPr>
        <p:txBody>
          <a:bodyPr wrap="none" rtlCol="0">
            <a:spAutoFit/>
          </a:bodyPr>
          <a:lstStyle/>
          <a:p>
            <a:pPr algn="ctr"/>
            <a:r>
              <a:rPr lang="en-US" sz="3200" dirty="0"/>
              <a:t>Returning</a:t>
            </a:r>
          </a:p>
          <a:p>
            <a:pPr algn="ctr"/>
            <a:r>
              <a:rPr lang="en-US" sz="3200" dirty="0"/>
              <a:t>Home</a:t>
            </a:r>
          </a:p>
        </p:txBody>
      </p:sp>
    </p:spTree>
    <p:extLst>
      <p:ext uri="{BB962C8B-B14F-4D97-AF65-F5344CB8AC3E}">
        <p14:creationId xmlns:p14="http://schemas.microsoft.com/office/powerpoint/2010/main" val="926096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9F911-3F25-6E48-D825-5CA2D4558B72}"/>
              </a:ext>
            </a:extLst>
          </p:cNvPr>
          <p:cNvSpPr>
            <a:spLocks noGrp="1"/>
          </p:cNvSpPr>
          <p:nvPr>
            <p:ph type="title"/>
          </p:nvPr>
        </p:nvSpPr>
        <p:spPr>
          <a:xfrm>
            <a:off x="621792" y="3598546"/>
            <a:ext cx="5806440" cy="2506972"/>
          </a:xfrm>
        </p:spPr>
        <p:txBody>
          <a:bodyPr vert="horz" wrap="square" lIns="91440" tIns="45720" rIns="91440" bIns="45720" rtlCol="0" anchor="t">
            <a:normAutofit/>
          </a:bodyPr>
          <a:lstStyle/>
          <a:p>
            <a:pPr algn="r"/>
            <a:r>
              <a:rPr lang="en-US" sz="72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Austin in April—Clergy Group</a:t>
            </a:r>
          </a:p>
        </p:txBody>
      </p:sp>
      <p:pic>
        <p:nvPicPr>
          <p:cNvPr id="6" name="Content Placeholder 5">
            <a:extLst>
              <a:ext uri="{FF2B5EF4-FFF2-40B4-BE49-F238E27FC236}">
                <a16:creationId xmlns:a16="http://schemas.microsoft.com/office/drawing/2014/main" id="{0CDD08DF-09CF-62C8-E87C-CE4FD966E0FD}"/>
              </a:ext>
            </a:extLst>
          </p:cNvPr>
          <p:cNvPicPr>
            <a:picLocks noGrp="1" noChangeAspect="1"/>
          </p:cNvPicPr>
          <p:nvPr>
            <p:ph idx="1"/>
          </p:nvPr>
        </p:nvPicPr>
        <p:blipFill>
          <a:blip r:embed="rId4"/>
          <a:stretch>
            <a:fillRect/>
          </a:stretch>
        </p:blipFill>
        <p:spPr>
          <a:xfrm>
            <a:off x="7239744" y="643464"/>
            <a:ext cx="3954816" cy="4943520"/>
          </a:xfrm>
          <a:prstGeom prst="rect">
            <a:avLst/>
          </a:prstGeom>
        </p:spPr>
      </p:pic>
    </p:spTree>
    <p:extLst>
      <p:ext uri="{BB962C8B-B14F-4D97-AF65-F5344CB8AC3E}">
        <p14:creationId xmlns:p14="http://schemas.microsoft.com/office/powerpoint/2010/main" val="2316813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EA5330-1E96-FFDD-F325-6F406323DF2F}"/>
              </a:ext>
            </a:extLst>
          </p:cNvPr>
          <p:cNvSpPr>
            <a:spLocks noGrp="1"/>
          </p:cNvSpPr>
          <p:nvPr>
            <p:ph type="title"/>
          </p:nvPr>
        </p:nvSpPr>
        <p:spPr/>
        <p:txBody>
          <a:bodyPr/>
          <a:lstStyle/>
          <a:p>
            <a:r>
              <a:rPr lang="en-US" dirty="0"/>
              <a:t>Japan in late April/early May</a:t>
            </a:r>
          </a:p>
        </p:txBody>
      </p:sp>
      <p:pic>
        <p:nvPicPr>
          <p:cNvPr id="6" name="Picture 5">
            <a:extLst>
              <a:ext uri="{FF2B5EF4-FFF2-40B4-BE49-F238E27FC236}">
                <a16:creationId xmlns:a16="http://schemas.microsoft.com/office/drawing/2014/main" id="{9BC6D09D-9F2B-E318-4B8F-725D75C768D4}"/>
              </a:ext>
            </a:extLst>
          </p:cNvPr>
          <p:cNvPicPr>
            <a:picLocks noChangeAspect="1"/>
          </p:cNvPicPr>
          <p:nvPr/>
        </p:nvPicPr>
        <p:blipFill>
          <a:blip r:embed="rId3"/>
          <a:stretch>
            <a:fillRect/>
          </a:stretch>
        </p:blipFill>
        <p:spPr>
          <a:xfrm>
            <a:off x="9317756" y="1716828"/>
            <a:ext cx="2724813" cy="4007078"/>
          </a:xfrm>
          <a:prstGeom prst="rect">
            <a:avLst/>
          </a:prstGeom>
        </p:spPr>
      </p:pic>
      <p:pic>
        <p:nvPicPr>
          <p:cNvPr id="8" name="Picture 7">
            <a:extLst>
              <a:ext uri="{FF2B5EF4-FFF2-40B4-BE49-F238E27FC236}">
                <a16:creationId xmlns:a16="http://schemas.microsoft.com/office/drawing/2014/main" id="{D07BE259-9B0F-7E11-4E60-4E8F9DC9FE0E}"/>
              </a:ext>
            </a:extLst>
          </p:cNvPr>
          <p:cNvPicPr>
            <a:picLocks noChangeAspect="1"/>
          </p:cNvPicPr>
          <p:nvPr/>
        </p:nvPicPr>
        <p:blipFill>
          <a:blip r:embed="rId4"/>
          <a:stretch>
            <a:fillRect/>
          </a:stretch>
        </p:blipFill>
        <p:spPr>
          <a:xfrm>
            <a:off x="275421" y="1716828"/>
            <a:ext cx="2458889" cy="4007078"/>
          </a:xfrm>
          <a:prstGeom prst="rect">
            <a:avLst/>
          </a:prstGeom>
        </p:spPr>
      </p:pic>
      <p:pic>
        <p:nvPicPr>
          <p:cNvPr id="14" name="Picture 13">
            <a:extLst>
              <a:ext uri="{FF2B5EF4-FFF2-40B4-BE49-F238E27FC236}">
                <a16:creationId xmlns:a16="http://schemas.microsoft.com/office/drawing/2014/main" id="{D4817A72-44CD-B469-8701-1A2E7FD51EE1}"/>
              </a:ext>
            </a:extLst>
          </p:cNvPr>
          <p:cNvPicPr>
            <a:picLocks noChangeAspect="1"/>
          </p:cNvPicPr>
          <p:nvPr/>
        </p:nvPicPr>
        <p:blipFill>
          <a:blip r:embed="rId5"/>
          <a:stretch>
            <a:fillRect/>
          </a:stretch>
        </p:blipFill>
        <p:spPr>
          <a:xfrm>
            <a:off x="4491553" y="1580241"/>
            <a:ext cx="3208894" cy="4280251"/>
          </a:xfrm>
          <a:prstGeom prst="rect">
            <a:avLst/>
          </a:prstGeom>
        </p:spPr>
      </p:pic>
    </p:spTree>
    <p:extLst>
      <p:ext uri="{BB962C8B-B14F-4D97-AF65-F5344CB8AC3E}">
        <p14:creationId xmlns:p14="http://schemas.microsoft.com/office/powerpoint/2010/main" val="2604489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B310A-7F0A-4714-132D-3F43754FABF9}"/>
              </a:ext>
            </a:extLst>
          </p:cNvPr>
          <p:cNvSpPr>
            <a:spLocks noGrp="1"/>
          </p:cNvSpPr>
          <p:nvPr>
            <p:ph type="title"/>
          </p:nvPr>
        </p:nvSpPr>
        <p:spPr>
          <a:xfrm>
            <a:off x="2862943" y="4967132"/>
            <a:ext cx="9144000" cy="1641490"/>
          </a:xfrm>
        </p:spPr>
        <p:txBody>
          <a:bodyPr vert="horz" wrap="none" lIns="91440" tIns="45720" rIns="91440" bIns="45720" rtlCol="0" anchor="t">
            <a:normAutofit/>
          </a:bodyPr>
          <a:lstStyle/>
          <a:p>
            <a:pPr algn="r"/>
            <a:r>
              <a:rPr lang="en-US" sz="72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Tokyo Sites and Sounds</a:t>
            </a:r>
          </a:p>
        </p:txBody>
      </p:sp>
      <p:pic>
        <p:nvPicPr>
          <p:cNvPr id="4" name="Picture 3">
            <a:extLst>
              <a:ext uri="{FF2B5EF4-FFF2-40B4-BE49-F238E27FC236}">
                <a16:creationId xmlns:a16="http://schemas.microsoft.com/office/drawing/2014/main" id="{B3577305-EC76-8FF2-8070-261D0FE32E86}"/>
              </a:ext>
            </a:extLst>
          </p:cNvPr>
          <p:cNvPicPr>
            <a:picLocks noChangeAspect="1"/>
          </p:cNvPicPr>
          <p:nvPr/>
        </p:nvPicPr>
        <p:blipFill>
          <a:blip r:embed="rId4"/>
          <a:srcRect t="2942" r="3" b="26616"/>
          <a:stretch>
            <a:fillRect/>
          </a:stretch>
        </p:blipFill>
        <p:spPr>
          <a:xfrm>
            <a:off x="4973012" y="249378"/>
            <a:ext cx="3617576" cy="3397827"/>
          </a:xfrm>
          <a:prstGeom prst="rect">
            <a:avLst/>
          </a:prstGeom>
          <a:effectLst>
            <a:reflection blurRad="38100" stA="52000" endPos="30000" dist="38100" dir="5400000" sy="-100000" algn="bl" rotWithShape="0"/>
          </a:effectLst>
        </p:spPr>
      </p:pic>
      <p:pic>
        <p:nvPicPr>
          <p:cNvPr id="10" name="Picture 9">
            <a:extLst>
              <a:ext uri="{FF2B5EF4-FFF2-40B4-BE49-F238E27FC236}">
                <a16:creationId xmlns:a16="http://schemas.microsoft.com/office/drawing/2014/main" id="{E8A473EE-D678-7ACE-1A9A-46314C3AF35F}"/>
              </a:ext>
            </a:extLst>
          </p:cNvPr>
          <p:cNvPicPr>
            <a:picLocks noChangeAspect="1"/>
          </p:cNvPicPr>
          <p:nvPr/>
        </p:nvPicPr>
        <p:blipFill>
          <a:blip r:embed="rId5"/>
          <a:stretch>
            <a:fillRect/>
          </a:stretch>
        </p:blipFill>
        <p:spPr>
          <a:xfrm>
            <a:off x="9069724" y="130629"/>
            <a:ext cx="3111565" cy="4150426"/>
          </a:xfrm>
          <a:prstGeom prst="rect">
            <a:avLst/>
          </a:prstGeom>
        </p:spPr>
      </p:pic>
      <p:pic>
        <p:nvPicPr>
          <p:cNvPr id="12" name="Picture 11">
            <a:extLst>
              <a:ext uri="{FF2B5EF4-FFF2-40B4-BE49-F238E27FC236}">
                <a16:creationId xmlns:a16="http://schemas.microsoft.com/office/drawing/2014/main" id="{1D7B26F6-3817-4609-1646-ED33122282E6}"/>
              </a:ext>
            </a:extLst>
          </p:cNvPr>
          <p:cNvPicPr>
            <a:picLocks noChangeAspect="1"/>
          </p:cNvPicPr>
          <p:nvPr/>
        </p:nvPicPr>
        <p:blipFill>
          <a:blip r:embed="rId6"/>
          <a:stretch>
            <a:fillRect/>
          </a:stretch>
        </p:blipFill>
        <p:spPr>
          <a:xfrm>
            <a:off x="838200" y="249378"/>
            <a:ext cx="3353091" cy="4474852"/>
          </a:xfrm>
          <a:prstGeom prst="rect">
            <a:avLst/>
          </a:prstGeom>
        </p:spPr>
      </p:pic>
    </p:spTree>
    <p:extLst>
      <p:ext uri="{BB962C8B-B14F-4D97-AF65-F5344CB8AC3E}">
        <p14:creationId xmlns:p14="http://schemas.microsoft.com/office/powerpoint/2010/main" val="273079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04DC1A-19E8-31B0-1A39-69FACC665851}"/>
              </a:ext>
            </a:extLst>
          </p:cNvPr>
          <p:cNvPicPr>
            <a:picLocks noChangeAspect="1"/>
          </p:cNvPicPr>
          <p:nvPr/>
        </p:nvPicPr>
        <p:blipFill>
          <a:blip r:embed="rId4"/>
          <a:stretch>
            <a:fillRect/>
          </a:stretch>
        </p:blipFill>
        <p:spPr>
          <a:xfrm>
            <a:off x="2913170" y="0"/>
            <a:ext cx="2402764" cy="3203686"/>
          </a:xfrm>
          <a:prstGeom prst="rect">
            <a:avLst/>
          </a:prstGeom>
        </p:spPr>
      </p:pic>
      <p:pic>
        <p:nvPicPr>
          <p:cNvPr id="5" name="Content Placeholder 4">
            <a:extLst>
              <a:ext uri="{FF2B5EF4-FFF2-40B4-BE49-F238E27FC236}">
                <a16:creationId xmlns:a16="http://schemas.microsoft.com/office/drawing/2014/main" id="{6324CFC4-DB11-16A3-A00D-9865588B2D36}"/>
              </a:ext>
            </a:extLst>
          </p:cNvPr>
          <p:cNvPicPr>
            <a:picLocks noChangeAspect="1"/>
          </p:cNvPicPr>
          <p:nvPr/>
        </p:nvPicPr>
        <p:blipFill>
          <a:blip r:embed="rId5"/>
          <a:stretch>
            <a:fillRect/>
          </a:stretch>
        </p:blipFill>
        <p:spPr>
          <a:xfrm>
            <a:off x="2781142" y="3296650"/>
            <a:ext cx="2534792" cy="3379723"/>
          </a:xfrm>
          <a:prstGeom prst="rect">
            <a:avLst/>
          </a:prstGeom>
        </p:spPr>
      </p:pic>
      <p:pic>
        <p:nvPicPr>
          <p:cNvPr id="9" name="Picture 8">
            <a:extLst>
              <a:ext uri="{FF2B5EF4-FFF2-40B4-BE49-F238E27FC236}">
                <a16:creationId xmlns:a16="http://schemas.microsoft.com/office/drawing/2014/main" id="{09D22F3A-59DF-7FE7-F680-E82561B6D1E4}"/>
              </a:ext>
            </a:extLst>
          </p:cNvPr>
          <p:cNvPicPr>
            <a:picLocks noChangeAspect="1"/>
          </p:cNvPicPr>
          <p:nvPr/>
        </p:nvPicPr>
        <p:blipFill>
          <a:blip r:embed="rId6"/>
          <a:stretch>
            <a:fillRect/>
          </a:stretch>
        </p:blipFill>
        <p:spPr>
          <a:xfrm>
            <a:off x="8589536" y="0"/>
            <a:ext cx="3427619" cy="4572001"/>
          </a:xfrm>
          <a:prstGeom prst="rect">
            <a:avLst/>
          </a:prstGeom>
        </p:spPr>
      </p:pic>
      <p:pic>
        <p:nvPicPr>
          <p:cNvPr id="12" name="Picture 11">
            <a:extLst>
              <a:ext uri="{FF2B5EF4-FFF2-40B4-BE49-F238E27FC236}">
                <a16:creationId xmlns:a16="http://schemas.microsoft.com/office/drawing/2014/main" id="{16D2ED3D-7699-AEBC-DB0B-62F2DAD4F322}"/>
              </a:ext>
            </a:extLst>
          </p:cNvPr>
          <p:cNvPicPr>
            <a:picLocks noChangeAspect="1"/>
          </p:cNvPicPr>
          <p:nvPr/>
        </p:nvPicPr>
        <p:blipFill>
          <a:blip r:embed="rId7"/>
          <a:srcRect r="29900"/>
          <a:stretch>
            <a:fillRect/>
          </a:stretch>
        </p:blipFill>
        <p:spPr>
          <a:xfrm>
            <a:off x="97668" y="2104373"/>
            <a:ext cx="2402764" cy="4572000"/>
          </a:xfrm>
          <a:prstGeom prst="rect">
            <a:avLst/>
          </a:prstGeom>
        </p:spPr>
      </p:pic>
      <p:sp>
        <p:nvSpPr>
          <p:cNvPr id="13" name="TextBox 12">
            <a:extLst>
              <a:ext uri="{FF2B5EF4-FFF2-40B4-BE49-F238E27FC236}">
                <a16:creationId xmlns:a16="http://schemas.microsoft.com/office/drawing/2014/main" id="{6404AC6E-24D3-4837-5FC5-F191E8D21CAF}"/>
              </a:ext>
            </a:extLst>
          </p:cNvPr>
          <p:cNvSpPr txBox="1"/>
          <p:nvPr/>
        </p:nvSpPr>
        <p:spPr>
          <a:xfrm>
            <a:off x="174845" y="353111"/>
            <a:ext cx="2281394" cy="584775"/>
          </a:xfrm>
          <a:prstGeom prst="rect">
            <a:avLst/>
          </a:prstGeom>
          <a:noFill/>
        </p:spPr>
        <p:txBody>
          <a:bodyPr wrap="none" rtlCol="0">
            <a:spAutoFit/>
          </a:bodyPr>
          <a:lstStyle/>
          <a:p>
            <a:r>
              <a:rPr lang="en-US" sz="3200" dirty="0" err="1"/>
              <a:t>Mushashino</a:t>
            </a:r>
            <a:r>
              <a:rPr lang="en-US" dirty="0"/>
              <a:t> </a:t>
            </a:r>
          </a:p>
        </p:txBody>
      </p:sp>
      <p:pic>
        <p:nvPicPr>
          <p:cNvPr id="21" name="Picture 20">
            <a:extLst>
              <a:ext uri="{FF2B5EF4-FFF2-40B4-BE49-F238E27FC236}">
                <a16:creationId xmlns:a16="http://schemas.microsoft.com/office/drawing/2014/main" id="{EFDDD405-C875-A73D-EA21-45BEF356AF00}"/>
              </a:ext>
            </a:extLst>
          </p:cNvPr>
          <p:cNvPicPr>
            <a:picLocks noChangeAspect="1"/>
          </p:cNvPicPr>
          <p:nvPr/>
        </p:nvPicPr>
        <p:blipFill>
          <a:blip r:embed="rId8"/>
          <a:srcRect l="22309" b="37828"/>
          <a:stretch>
            <a:fillRect/>
          </a:stretch>
        </p:blipFill>
        <p:spPr>
          <a:xfrm>
            <a:off x="7261040" y="3849185"/>
            <a:ext cx="4930959" cy="3008815"/>
          </a:xfrm>
          <a:prstGeom prst="rect">
            <a:avLst/>
          </a:prstGeom>
        </p:spPr>
      </p:pic>
      <p:pic>
        <p:nvPicPr>
          <p:cNvPr id="24" name="Picture 23">
            <a:extLst>
              <a:ext uri="{FF2B5EF4-FFF2-40B4-BE49-F238E27FC236}">
                <a16:creationId xmlns:a16="http://schemas.microsoft.com/office/drawing/2014/main" id="{9BF0876A-7216-922A-3E44-92C9F7D3E138}"/>
              </a:ext>
            </a:extLst>
          </p:cNvPr>
          <p:cNvPicPr>
            <a:picLocks noChangeAspect="1"/>
          </p:cNvPicPr>
          <p:nvPr/>
        </p:nvPicPr>
        <p:blipFill>
          <a:blip r:embed="rId9"/>
          <a:stretch>
            <a:fillRect/>
          </a:stretch>
        </p:blipFill>
        <p:spPr>
          <a:xfrm>
            <a:off x="5728672" y="353111"/>
            <a:ext cx="2554445" cy="2402032"/>
          </a:xfrm>
          <a:prstGeom prst="rect">
            <a:avLst/>
          </a:prstGeom>
        </p:spPr>
      </p:pic>
    </p:spTree>
    <p:extLst>
      <p:ext uri="{BB962C8B-B14F-4D97-AF65-F5344CB8AC3E}">
        <p14:creationId xmlns:p14="http://schemas.microsoft.com/office/powerpoint/2010/main" val="682909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60B34-C6F7-0E9D-07DA-665804EE552A}"/>
              </a:ext>
            </a:extLst>
          </p:cNvPr>
          <p:cNvSpPr>
            <a:spLocks noGrp="1"/>
          </p:cNvSpPr>
          <p:nvPr>
            <p:ph type="title"/>
          </p:nvPr>
        </p:nvSpPr>
        <p:spPr/>
        <p:txBody>
          <a:bodyPr/>
          <a:lstStyle/>
          <a:p>
            <a:r>
              <a:rPr lang="en-US" dirty="0"/>
              <a:t>Churches visited</a:t>
            </a:r>
          </a:p>
        </p:txBody>
      </p:sp>
      <p:sp>
        <p:nvSpPr>
          <p:cNvPr id="3" name="Text Placeholder 2">
            <a:extLst>
              <a:ext uri="{FF2B5EF4-FFF2-40B4-BE49-F238E27FC236}">
                <a16:creationId xmlns:a16="http://schemas.microsoft.com/office/drawing/2014/main" id="{512D823E-3036-7257-5AC3-EBB3ACFCA3FC}"/>
              </a:ext>
            </a:extLst>
          </p:cNvPr>
          <p:cNvSpPr>
            <a:spLocks noGrp="1"/>
          </p:cNvSpPr>
          <p:nvPr>
            <p:ph type="body" idx="1"/>
          </p:nvPr>
        </p:nvSpPr>
        <p:spPr>
          <a:xfrm>
            <a:off x="946617" y="4531419"/>
            <a:ext cx="2940050" cy="576262"/>
          </a:xfrm>
        </p:spPr>
        <p:txBody>
          <a:bodyPr/>
          <a:lstStyle/>
          <a:p>
            <a:r>
              <a:rPr lang="en-US" dirty="0"/>
              <a:t>St. Andrew’s Cathedral, Tokyo</a:t>
            </a:r>
          </a:p>
        </p:txBody>
      </p:sp>
      <p:sp>
        <p:nvSpPr>
          <p:cNvPr id="6" name="Text Placeholder 5">
            <a:extLst>
              <a:ext uri="{FF2B5EF4-FFF2-40B4-BE49-F238E27FC236}">
                <a16:creationId xmlns:a16="http://schemas.microsoft.com/office/drawing/2014/main" id="{7A49C2F5-EFE7-A397-C6FA-A248EE044E23}"/>
              </a:ext>
            </a:extLst>
          </p:cNvPr>
          <p:cNvSpPr>
            <a:spLocks noGrp="1"/>
          </p:cNvSpPr>
          <p:nvPr>
            <p:ph type="body" sz="quarter" idx="3"/>
          </p:nvPr>
        </p:nvSpPr>
        <p:spPr>
          <a:xfrm>
            <a:off x="7105912" y="4405488"/>
            <a:ext cx="2930525" cy="576262"/>
          </a:xfrm>
        </p:spPr>
        <p:txBody>
          <a:bodyPr/>
          <a:lstStyle/>
          <a:p>
            <a:r>
              <a:rPr lang="en-US" dirty="0"/>
              <a:t>St. Alban’s, Tokyo</a:t>
            </a:r>
          </a:p>
        </p:txBody>
      </p:sp>
      <p:pic>
        <p:nvPicPr>
          <p:cNvPr id="17" name="Picture Placeholder 16">
            <a:extLst>
              <a:ext uri="{FF2B5EF4-FFF2-40B4-BE49-F238E27FC236}">
                <a16:creationId xmlns:a16="http://schemas.microsoft.com/office/drawing/2014/main" id="{92E1626E-6DDD-A2C0-6621-A961922E6CA9}"/>
              </a:ext>
            </a:extLst>
          </p:cNvPr>
          <p:cNvPicPr>
            <a:picLocks noGrp="1" noChangeAspect="1"/>
          </p:cNvPicPr>
          <p:nvPr>
            <p:ph type="pic" idx="21"/>
          </p:nvPr>
        </p:nvPicPr>
        <p:blipFill>
          <a:blip r:embed="rId3"/>
          <a:srcRect t="30506" b="30506"/>
          <a:stretch/>
        </p:blipFill>
        <p:spPr>
          <a:xfrm>
            <a:off x="7105912" y="1690689"/>
            <a:ext cx="4763591" cy="2477274"/>
          </a:xfrm>
          <a:prstGeom prst="roundRect">
            <a:avLst>
              <a:gd name="adj" fmla="val 1858"/>
            </a:avLst>
          </a:prstGeom>
          <a:effectLst>
            <a:outerShdw blurRad="50800" dist="50800" dir="5400000" algn="tl" rotWithShape="0">
              <a:srgbClr val="000000">
                <a:alpha val="43000"/>
              </a:srgbClr>
            </a:outerShdw>
          </a:effectLst>
        </p:spPr>
      </p:pic>
      <p:pic>
        <p:nvPicPr>
          <p:cNvPr id="19" name="Picture Placeholder 18">
            <a:extLst>
              <a:ext uri="{FF2B5EF4-FFF2-40B4-BE49-F238E27FC236}">
                <a16:creationId xmlns:a16="http://schemas.microsoft.com/office/drawing/2014/main" id="{10643FA8-6ED3-EB80-4785-60834AE2ECF1}"/>
              </a:ext>
            </a:extLst>
          </p:cNvPr>
          <p:cNvPicPr>
            <a:picLocks noGrp="1" noChangeAspect="1"/>
          </p:cNvPicPr>
          <p:nvPr>
            <p:ph type="pic" idx="22"/>
          </p:nvPr>
        </p:nvPicPr>
        <p:blipFill>
          <a:blip r:embed="rId4"/>
          <a:srcRect t="30517" b="30517"/>
          <a:stretch/>
        </p:blipFill>
        <p:spPr>
          <a:xfrm>
            <a:off x="946617" y="1691534"/>
            <a:ext cx="4764544" cy="2476428"/>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2954000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8B5AE-2ADF-BE18-B331-D768A2B0E8E2}"/>
              </a:ext>
            </a:extLst>
          </p:cNvPr>
          <p:cNvSpPr>
            <a:spLocks noGrp="1"/>
          </p:cNvSpPr>
          <p:nvPr>
            <p:ph type="title"/>
          </p:nvPr>
        </p:nvSpPr>
        <p:spPr/>
        <p:txBody>
          <a:bodyPr>
            <a:normAutofit/>
          </a:bodyPr>
          <a:lstStyle/>
          <a:p>
            <a:r>
              <a:rPr lang="en-US"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Mt. Fuji, Lake </a:t>
            </a:r>
            <a:r>
              <a:rPr lang="en-US" spc="-300" dirty="0" err="1">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Yamanokako</a:t>
            </a:r>
            <a:r>
              <a:rPr lang="en-US"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 and Ryokan</a:t>
            </a:r>
            <a:endParaRPr lang="en-US" dirty="0"/>
          </a:p>
        </p:txBody>
      </p:sp>
      <p:pic>
        <p:nvPicPr>
          <p:cNvPr id="4" name="Picture 3">
            <a:extLst>
              <a:ext uri="{FF2B5EF4-FFF2-40B4-BE49-F238E27FC236}">
                <a16:creationId xmlns:a16="http://schemas.microsoft.com/office/drawing/2014/main" id="{0E7D2BF7-2605-D21C-81BF-1D591A8A917C}"/>
              </a:ext>
            </a:extLst>
          </p:cNvPr>
          <p:cNvPicPr>
            <a:picLocks noChangeAspect="1"/>
          </p:cNvPicPr>
          <p:nvPr/>
        </p:nvPicPr>
        <p:blipFill>
          <a:blip r:embed="rId3"/>
          <a:stretch>
            <a:fillRect/>
          </a:stretch>
        </p:blipFill>
        <p:spPr>
          <a:xfrm>
            <a:off x="1883435" y="4041750"/>
            <a:ext cx="3615847" cy="2711885"/>
          </a:xfrm>
          <a:prstGeom prst="rect">
            <a:avLst/>
          </a:prstGeom>
        </p:spPr>
      </p:pic>
      <p:pic>
        <p:nvPicPr>
          <p:cNvPr id="6" name="Picture 5">
            <a:extLst>
              <a:ext uri="{FF2B5EF4-FFF2-40B4-BE49-F238E27FC236}">
                <a16:creationId xmlns:a16="http://schemas.microsoft.com/office/drawing/2014/main" id="{1389C679-D219-188C-C4D8-694C0D1E28FC}"/>
              </a:ext>
            </a:extLst>
          </p:cNvPr>
          <p:cNvPicPr>
            <a:picLocks noChangeAspect="1"/>
          </p:cNvPicPr>
          <p:nvPr/>
        </p:nvPicPr>
        <p:blipFill>
          <a:blip r:embed="rId4"/>
          <a:stretch>
            <a:fillRect/>
          </a:stretch>
        </p:blipFill>
        <p:spPr>
          <a:xfrm>
            <a:off x="403740" y="1460307"/>
            <a:ext cx="4120351" cy="2735913"/>
          </a:xfrm>
          <a:prstGeom prst="rect">
            <a:avLst/>
          </a:prstGeom>
        </p:spPr>
      </p:pic>
      <p:pic>
        <p:nvPicPr>
          <p:cNvPr id="8" name="Picture 7">
            <a:extLst>
              <a:ext uri="{FF2B5EF4-FFF2-40B4-BE49-F238E27FC236}">
                <a16:creationId xmlns:a16="http://schemas.microsoft.com/office/drawing/2014/main" id="{DA487067-D6AE-E964-B60D-447F80E9B8B5}"/>
              </a:ext>
            </a:extLst>
          </p:cNvPr>
          <p:cNvPicPr>
            <a:picLocks noChangeAspect="1"/>
          </p:cNvPicPr>
          <p:nvPr/>
        </p:nvPicPr>
        <p:blipFill>
          <a:blip r:embed="rId5"/>
          <a:srcRect t="8727" r="-2" b="21667"/>
          <a:stretch>
            <a:fillRect/>
          </a:stretch>
        </p:blipFill>
        <p:spPr>
          <a:xfrm>
            <a:off x="5763810" y="1410278"/>
            <a:ext cx="4593166" cy="2400500"/>
          </a:xfrm>
          <a:prstGeom prst="rect">
            <a:avLst/>
          </a:prstGeom>
        </p:spPr>
      </p:pic>
      <p:pic>
        <p:nvPicPr>
          <p:cNvPr id="10" name="Picture 9">
            <a:extLst>
              <a:ext uri="{FF2B5EF4-FFF2-40B4-BE49-F238E27FC236}">
                <a16:creationId xmlns:a16="http://schemas.microsoft.com/office/drawing/2014/main" id="{ADE5366E-7F41-D353-DF20-D0217C21807F}"/>
              </a:ext>
            </a:extLst>
          </p:cNvPr>
          <p:cNvPicPr>
            <a:picLocks noChangeAspect="1"/>
          </p:cNvPicPr>
          <p:nvPr/>
        </p:nvPicPr>
        <p:blipFill>
          <a:blip r:embed="rId6"/>
          <a:srcRect l="7218"/>
          <a:stretch>
            <a:fillRect/>
          </a:stretch>
        </p:blipFill>
        <p:spPr>
          <a:xfrm>
            <a:off x="8166968" y="4175903"/>
            <a:ext cx="3732757" cy="2682097"/>
          </a:xfrm>
          <a:prstGeom prst="rect">
            <a:avLst/>
          </a:prstGeom>
        </p:spPr>
      </p:pic>
    </p:spTree>
    <p:extLst>
      <p:ext uri="{BB962C8B-B14F-4D97-AF65-F5344CB8AC3E}">
        <p14:creationId xmlns:p14="http://schemas.microsoft.com/office/powerpoint/2010/main" val="801907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0C37F-372B-9BA6-CF25-887C25201FBE}"/>
              </a:ext>
            </a:extLst>
          </p:cNvPr>
          <p:cNvSpPr>
            <a:spLocks noGrp="1"/>
          </p:cNvSpPr>
          <p:nvPr>
            <p:ph type="title"/>
          </p:nvPr>
        </p:nvSpPr>
        <p:spPr>
          <a:xfrm>
            <a:off x="0" y="0"/>
            <a:ext cx="10515600" cy="1325563"/>
          </a:xfrm>
        </p:spPr>
        <p:txBody>
          <a:bodyPr/>
          <a:lstStyle/>
          <a:p>
            <a:r>
              <a:rPr lang="en-US" dirty="0"/>
              <a:t>Kyoto, Nara, and Hiroshima</a:t>
            </a:r>
          </a:p>
        </p:txBody>
      </p:sp>
      <p:pic>
        <p:nvPicPr>
          <p:cNvPr id="3" name="Picture 2">
            <a:extLst>
              <a:ext uri="{FF2B5EF4-FFF2-40B4-BE49-F238E27FC236}">
                <a16:creationId xmlns:a16="http://schemas.microsoft.com/office/drawing/2014/main" id="{3AC22515-D4C3-3835-CBB8-6C5187EF6E84}"/>
              </a:ext>
            </a:extLst>
          </p:cNvPr>
          <p:cNvPicPr>
            <a:picLocks noChangeAspect="1"/>
          </p:cNvPicPr>
          <p:nvPr/>
        </p:nvPicPr>
        <p:blipFill>
          <a:blip r:embed="rId3"/>
          <a:stretch>
            <a:fillRect/>
          </a:stretch>
        </p:blipFill>
        <p:spPr>
          <a:xfrm>
            <a:off x="484519" y="4672948"/>
            <a:ext cx="3143250" cy="2095500"/>
          </a:xfrm>
          <a:prstGeom prst="rect">
            <a:avLst/>
          </a:prstGeom>
        </p:spPr>
      </p:pic>
      <p:pic>
        <p:nvPicPr>
          <p:cNvPr id="9" name="Picture 8">
            <a:extLst>
              <a:ext uri="{FF2B5EF4-FFF2-40B4-BE49-F238E27FC236}">
                <a16:creationId xmlns:a16="http://schemas.microsoft.com/office/drawing/2014/main" id="{096C857C-B2DC-06EA-A0E0-93E0FAAD9765}"/>
              </a:ext>
            </a:extLst>
          </p:cNvPr>
          <p:cNvPicPr>
            <a:picLocks noChangeAspect="1"/>
          </p:cNvPicPr>
          <p:nvPr/>
        </p:nvPicPr>
        <p:blipFill>
          <a:blip r:embed="rId4"/>
          <a:stretch>
            <a:fillRect/>
          </a:stretch>
        </p:blipFill>
        <p:spPr>
          <a:xfrm>
            <a:off x="4226629" y="1184923"/>
            <a:ext cx="3250624" cy="2437231"/>
          </a:xfrm>
          <a:prstGeom prst="rect">
            <a:avLst/>
          </a:prstGeom>
        </p:spPr>
      </p:pic>
      <p:pic>
        <p:nvPicPr>
          <p:cNvPr id="13" name="Picture 12">
            <a:extLst>
              <a:ext uri="{FF2B5EF4-FFF2-40B4-BE49-F238E27FC236}">
                <a16:creationId xmlns:a16="http://schemas.microsoft.com/office/drawing/2014/main" id="{58599DB7-66A3-190C-E1A2-8168A80A7441}"/>
              </a:ext>
            </a:extLst>
          </p:cNvPr>
          <p:cNvPicPr>
            <a:picLocks noChangeAspect="1"/>
          </p:cNvPicPr>
          <p:nvPr/>
        </p:nvPicPr>
        <p:blipFill>
          <a:blip r:embed="rId5"/>
          <a:stretch>
            <a:fillRect/>
          </a:stretch>
        </p:blipFill>
        <p:spPr>
          <a:xfrm>
            <a:off x="536438" y="1297658"/>
            <a:ext cx="2323851" cy="3099717"/>
          </a:xfrm>
          <a:prstGeom prst="rect">
            <a:avLst/>
          </a:prstGeom>
        </p:spPr>
      </p:pic>
      <p:pic>
        <p:nvPicPr>
          <p:cNvPr id="15" name="Picture 14">
            <a:extLst>
              <a:ext uri="{FF2B5EF4-FFF2-40B4-BE49-F238E27FC236}">
                <a16:creationId xmlns:a16="http://schemas.microsoft.com/office/drawing/2014/main" id="{340BAA95-526B-EE49-BFBE-CE815E19FE25}"/>
              </a:ext>
            </a:extLst>
          </p:cNvPr>
          <p:cNvPicPr>
            <a:picLocks noChangeAspect="1"/>
          </p:cNvPicPr>
          <p:nvPr/>
        </p:nvPicPr>
        <p:blipFill>
          <a:blip r:embed="rId6"/>
          <a:stretch>
            <a:fillRect/>
          </a:stretch>
        </p:blipFill>
        <p:spPr>
          <a:xfrm>
            <a:off x="4690015" y="3734889"/>
            <a:ext cx="2323852" cy="3099718"/>
          </a:xfrm>
          <a:prstGeom prst="rect">
            <a:avLst/>
          </a:prstGeom>
        </p:spPr>
      </p:pic>
      <p:pic>
        <p:nvPicPr>
          <p:cNvPr id="17" name="Picture 16">
            <a:extLst>
              <a:ext uri="{FF2B5EF4-FFF2-40B4-BE49-F238E27FC236}">
                <a16:creationId xmlns:a16="http://schemas.microsoft.com/office/drawing/2014/main" id="{19EBC387-D8C0-3148-0F4C-7C687A92838E}"/>
              </a:ext>
            </a:extLst>
          </p:cNvPr>
          <p:cNvPicPr>
            <a:picLocks noChangeAspect="1"/>
          </p:cNvPicPr>
          <p:nvPr/>
        </p:nvPicPr>
        <p:blipFill>
          <a:blip r:embed="rId7"/>
          <a:srcRect l="9151" t="18922" r="9963" b="7580"/>
          <a:stretch>
            <a:fillRect/>
          </a:stretch>
        </p:blipFill>
        <p:spPr>
          <a:xfrm>
            <a:off x="8637498" y="3176541"/>
            <a:ext cx="3018064" cy="3658066"/>
          </a:xfrm>
          <a:prstGeom prst="rect">
            <a:avLst/>
          </a:prstGeom>
        </p:spPr>
      </p:pic>
      <p:pic>
        <p:nvPicPr>
          <p:cNvPr id="19" name="Picture 18">
            <a:extLst>
              <a:ext uri="{FF2B5EF4-FFF2-40B4-BE49-F238E27FC236}">
                <a16:creationId xmlns:a16="http://schemas.microsoft.com/office/drawing/2014/main" id="{0F985C96-A9F4-7D62-1852-3E0D1E1A080A}"/>
              </a:ext>
            </a:extLst>
          </p:cNvPr>
          <p:cNvPicPr>
            <a:picLocks noChangeAspect="1"/>
          </p:cNvPicPr>
          <p:nvPr/>
        </p:nvPicPr>
        <p:blipFill>
          <a:blip r:embed="rId8"/>
          <a:stretch>
            <a:fillRect/>
          </a:stretch>
        </p:blipFill>
        <p:spPr>
          <a:xfrm>
            <a:off x="8183526" y="23393"/>
            <a:ext cx="3926008" cy="2943616"/>
          </a:xfrm>
          <a:prstGeom prst="rect">
            <a:avLst/>
          </a:prstGeom>
        </p:spPr>
      </p:pic>
    </p:spTree>
    <p:extLst>
      <p:ext uri="{BB962C8B-B14F-4D97-AF65-F5344CB8AC3E}">
        <p14:creationId xmlns:p14="http://schemas.microsoft.com/office/powerpoint/2010/main" val="3498927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0E541-0B90-0B57-8DE3-AC88E87E35A1}"/>
              </a:ext>
            </a:extLst>
          </p:cNvPr>
          <p:cNvSpPr>
            <a:spLocks noGrp="1"/>
          </p:cNvSpPr>
          <p:nvPr>
            <p:ph type="title"/>
          </p:nvPr>
        </p:nvSpPr>
        <p:spPr/>
        <p:txBody>
          <a:bodyPr/>
          <a:lstStyle/>
          <a:p>
            <a:r>
              <a:rPr lang="en-US" dirty="0"/>
              <a:t>Features of Shinto Shrines</a:t>
            </a:r>
          </a:p>
        </p:txBody>
      </p:sp>
      <p:pic>
        <p:nvPicPr>
          <p:cNvPr id="4" name="Picture 3">
            <a:extLst>
              <a:ext uri="{FF2B5EF4-FFF2-40B4-BE49-F238E27FC236}">
                <a16:creationId xmlns:a16="http://schemas.microsoft.com/office/drawing/2014/main" id="{CC52EAD4-8184-748D-2011-F8B8A6D11157}"/>
              </a:ext>
            </a:extLst>
          </p:cNvPr>
          <p:cNvPicPr>
            <a:picLocks noChangeAspect="1"/>
          </p:cNvPicPr>
          <p:nvPr/>
        </p:nvPicPr>
        <p:blipFill>
          <a:blip r:embed="rId3"/>
          <a:stretch>
            <a:fillRect/>
          </a:stretch>
        </p:blipFill>
        <p:spPr>
          <a:xfrm>
            <a:off x="3687898" y="1459521"/>
            <a:ext cx="3896412" cy="5197311"/>
          </a:xfrm>
          <a:prstGeom prst="rect">
            <a:avLst/>
          </a:prstGeom>
        </p:spPr>
      </p:pic>
      <p:pic>
        <p:nvPicPr>
          <p:cNvPr id="6" name="Picture 5">
            <a:extLst>
              <a:ext uri="{FF2B5EF4-FFF2-40B4-BE49-F238E27FC236}">
                <a16:creationId xmlns:a16="http://schemas.microsoft.com/office/drawing/2014/main" id="{43E40BD4-0EBA-0F42-275E-23611E91F4AC}"/>
              </a:ext>
            </a:extLst>
          </p:cNvPr>
          <p:cNvPicPr>
            <a:picLocks noChangeAspect="1"/>
          </p:cNvPicPr>
          <p:nvPr/>
        </p:nvPicPr>
        <p:blipFill>
          <a:blip r:embed="rId4"/>
          <a:stretch>
            <a:fillRect/>
          </a:stretch>
        </p:blipFill>
        <p:spPr>
          <a:xfrm>
            <a:off x="362530" y="1952980"/>
            <a:ext cx="2905993" cy="3876220"/>
          </a:xfrm>
          <a:prstGeom prst="rect">
            <a:avLst/>
          </a:prstGeom>
        </p:spPr>
      </p:pic>
      <p:pic>
        <p:nvPicPr>
          <p:cNvPr id="8" name="Picture 7">
            <a:extLst>
              <a:ext uri="{FF2B5EF4-FFF2-40B4-BE49-F238E27FC236}">
                <a16:creationId xmlns:a16="http://schemas.microsoft.com/office/drawing/2014/main" id="{FA014327-D803-5C30-98CB-CE52DF56394E}"/>
              </a:ext>
            </a:extLst>
          </p:cNvPr>
          <p:cNvPicPr>
            <a:picLocks noChangeAspect="1"/>
          </p:cNvPicPr>
          <p:nvPr/>
        </p:nvPicPr>
        <p:blipFill>
          <a:blip r:embed="rId5"/>
          <a:stretch>
            <a:fillRect/>
          </a:stretch>
        </p:blipFill>
        <p:spPr>
          <a:xfrm>
            <a:off x="8003685" y="2689488"/>
            <a:ext cx="4188315" cy="3139712"/>
          </a:xfrm>
          <a:prstGeom prst="rect">
            <a:avLst/>
          </a:prstGeom>
        </p:spPr>
      </p:pic>
    </p:spTree>
    <p:extLst>
      <p:ext uri="{BB962C8B-B14F-4D97-AF65-F5344CB8AC3E}">
        <p14:creationId xmlns:p14="http://schemas.microsoft.com/office/powerpoint/2010/main" val="114728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662057" cy="1325563"/>
          </a:xfrm>
        </p:spPr>
        <p:txBody>
          <a:bodyPr>
            <a:normAutofit/>
          </a:bodyPr>
          <a:lstStyle/>
          <a:p>
            <a:r>
              <a:rPr lang="en-US"/>
              <a:t>What is a sabbatical?</a:t>
            </a:r>
          </a:p>
        </p:txBody>
      </p:sp>
      <p:sp>
        <p:nvSpPr>
          <p:cNvPr id="3" name="Content Placeholder 2"/>
          <p:cNvSpPr>
            <a:spLocks noGrp="1"/>
          </p:cNvSpPr>
          <p:nvPr>
            <p:ph idx="1"/>
          </p:nvPr>
        </p:nvSpPr>
        <p:spPr>
          <a:xfrm>
            <a:off x="1120000" y="1825625"/>
            <a:ext cx="6184314" cy="4351338"/>
          </a:xfrm>
        </p:spPr>
        <p:txBody>
          <a:bodyPr>
            <a:normAutofit/>
          </a:bodyPr>
          <a:lstStyle/>
          <a:p>
            <a:r>
              <a:rPr lang="en-US" sz="1500"/>
              <a:t>Ancient rhythms—sabbath, sabbatical, jubilee (renewal, restoration)</a:t>
            </a:r>
          </a:p>
          <a:p>
            <a:pPr lvl="1"/>
            <a:r>
              <a:rPr lang="en-US" sz="1500"/>
              <a:t>Our diocese provides for sabbatical every five years</a:t>
            </a:r>
          </a:p>
          <a:p>
            <a:pPr lvl="1"/>
            <a:endParaRPr lang="en-US" sz="1500"/>
          </a:p>
          <a:p>
            <a:pPr marL="0" indent="0">
              <a:buNone/>
            </a:pPr>
            <a:r>
              <a:rPr lang="en-US" sz="1500"/>
              <a:t>Three key elements typically included in Ministry Sabbaticals:</a:t>
            </a:r>
          </a:p>
          <a:p>
            <a:pPr lvl="0"/>
            <a:r>
              <a:rPr lang="en-US" sz="1500"/>
              <a:t>A time for personal relaxation.</a:t>
            </a:r>
          </a:p>
          <a:p>
            <a:pPr lvl="0"/>
            <a:r>
              <a:rPr lang="en-US" sz="1500"/>
              <a:t>A time to pursue personal interests.</a:t>
            </a:r>
          </a:p>
          <a:p>
            <a:pPr lvl="0"/>
            <a:r>
              <a:rPr lang="en-US" sz="1500"/>
              <a:t>A time of renewal around things that will directly benefit the congregation.</a:t>
            </a:r>
          </a:p>
          <a:p>
            <a:endParaRPr lang="en-US" sz="1500"/>
          </a:p>
        </p:txBody>
      </p:sp>
      <p:pic>
        <p:nvPicPr>
          <p:cNvPr id="10" name="Picture 9">
            <a:extLst>
              <a:ext uri="{FF2B5EF4-FFF2-40B4-BE49-F238E27FC236}">
                <a16:creationId xmlns:a16="http://schemas.microsoft.com/office/drawing/2014/main" id="{15852C8F-1ECC-DF27-DF1E-30574586413A}"/>
              </a:ext>
            </a:extLst>
          </p:cNvPr>
          <p:cNvPicPr>
            <a:picLocks noChangeAspect="1"/>
          </p:cNvPicPr>
          <p:nvPr/>
        </p:nvPicPr>
        <p:blipFill>
          <a:blip r:embed="rId4"/>
          <a:srcRect l="5088" r="10468"/>
          <a:stretch>
            <a:fillRect/>
          </a:stretch>
        </p:blipFill>
        <p:spPr>
          <a:xfrm>
            <a:off x="7848600" y="10"/>
            <a:ext cx="4343400" cy="6857990"/>
          </a:xfrm>
          <a:prstGeom prst="rect">
            <a:avLst/>
          </a:prstGeom>
        </p:spPr>
      </p:pic>
      <p:sp>
        <p:nvSpPr>
          <p:cNvPr id="4" name="TextBox 3"/>
          <p:cNvSpPr txBox="1"/>
          <p:nvPr/>
        </p:nvSpPr>
        <p:spPr>
          <a:xfrm>
            <a:off x="1405405" y="4911517"/>
            <a:ext cx="4179349" cy="1400383"/>
          </a:xfrm>
          <a:prstGeom prst="rect">
            <a:avLst/>
          </a:prstGeom>
          <a:noFill/>
        </p:spPr>
        <p:txBody>
          <a:bodyPr wrap="none" rtlCol="0">
            <a:spAutoFit/>
          </a:bodyPr>
          <a:lstStyle/>
          <a:p>
            <a:pPr marL="0" marR="0" lvl="0" indent="0" algn="ctr" defTabSz="914400" rtl="0" eaLnBrk="1" fontAlgn="auto" latinLnBrk="0" hangingPunct="1">
              <a:spcBef>
                <a:spcPts val="0"/>
              </a:spcBef>
              <a:spcAft>
                <a:spcPts val="600"/>
              </a:spcAft>
              <a:buClrTx/>
              <a:buSzTx/>
              <a:buFontTx/>
              <a:buNone/>
              <a:tabLst/>
              <a:defRPr/>
            </a:pPr>
            <a:r>
              <a:rPr kumimoji="0" lang="en-US" sz="4000" b="0" i="1" u="none" strike="noStrike" kern="1200" cap="none" spc="0" normalizeH="0" baseline="0" noProof="0" dirty="0">
                <a:ln>
                  <a:noFill/>
                </a:ln>
                <a:solidFill>
                  <a:srgbClr val="F4DE3A"/>
                </a:solidFill>
                <a:effectLst/>
                <a:uLnTx/>
                <a:uFillTx/>
                <a:latin typeface="Corbel" panose="020B0503020204020204"/>
                <a:ea typeface="+mn-ea"/>
                <a:cs typeface="+mn-cs"/>
              </a:rPr>
              <a:t>Gratitude </a:t>
            </a:r>
          </a:p>
          <a:p>
            <a:pPr marL="0" marR="0" lvl="0" indent="0" algn="ctr" defTabSz="914400" rtl="0" eaLnBrk="1" fontAlgn="auto" latinLnBrk="0" hangingPunct="1">
              <a:spcBef>
                <a:spcPts val="0"/>
              </a:spcBef>
              <a:spcAft>
                <a:spcPts val="600"/>
              </a:spcAft>
              <a:buClrTx/>
              <a:buSzTx/>
              <a:buFontTx/>
              <a:buNone/>
              <a:tabLst/>
              <a:defRPr/>
            </a:pPr>
            <a:r>
              <a:rPr kumimoji="0" lang="en-US" sz="4000" b="0" i="1" u="none" strike="noStrike" kern="1200" cap="none" spc="0" normalizeH="0" baseline="0" noProof="0" dirty="0">
                <a:ln>
                  <a:noFill/>
                </a:ln>
                <a:solidFill>
                  <a:srgbClr val="F4DE3A"/>
                </a:solidFill>
                <a:effectLst/>
                <a:uLnTx/>
                <a:uFillTx/>
                <a:latin typeface="Corbel" panose="020B0503020204020204"/>
                <a:ea typeface="+mn-ea"/>
                <a:cs typeface="+mn-cs"/>
              </a:rPr>
              <a:t>for the opportunity!</a:t>
            </a: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Tree>
    <p:extLst>
      <p:ext uri="{BB962C8B-B14F-4D97-AF65-F5344CB8AC3E}">
        <p14:creationId xmlns:p14="http://schemas.microsoft.com/office/powerpoint/2010/main" val="732422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64DB0-797F-A17D-759D-0B5CE8F451F1}"/>
              </a:ext>
            </a:extLst>
          </p:cNvPr>
          <p:cNvSpPr>
            <a:spLocks noGrp="1"/>
          </p:cNvSpPr>
          <p:nvPr>
            <p:ph type="title"/>
          </p:nvPr>
        </p:nvSpPr>
        <p:spPr>
          <a:xfrm>
            <a:off x="7528035" y="122129"/>
            <a:ext cx="4464645" cy="1325563"/>
          </a:xfrm>
        </p:spPr>
        <p:txBody>
          <a:bodyPr>
            <a:normAutofit fontScale="90000"/>
          </a:bodyPr>
          <a:lstStyle/>
          <a:p>
            <a:r>
              <a:rPr lang="en-US" dirty="0"/>
              <a:t>Japan’s Natural Beauty</a:t>
            </a:r>
          </a:p>
        </p:txBody>
      </p:sp>
      <p:pic>
        <p:nvPicPr>
          <p:cNvPr id="4" name="Picture 3">
            <a:extLst>
              <a:ext uri="{FF2B5EF4-FFF2-40B4-BE49-F238E27FC236}">
                <a16:creationId xmlns:a16="http://schemas.microsoft.com/office/drawing/2014/main" id="{F6B3E62D-5AE5-6FA7-6119-3AB1AE7E51BF}"/>
              </a:ext>
            </a:extLst>
          </p:cNvPr>
          <p:cNvPicPr>
            <a:picLocks noChangeAspect="1"/>
          </p:cNvPicPr>
          <p:nvPr/>
        </p:nvPicPr>
        <p:blipFill>
          <a:blip r:embed="rId3"/>
          <a:stretch>
            <a:fillRect/>
          </a:stretch>
        </p:blipFill>
        <p:spPr>
          <a:xfrm>
            <a:off x="199320" y="106480"/>
            <a:ext cx="4225830" cy="3168415"/>
          </a:xfrm>
          <a:prstGeom prst="rect">
            <a:avLst/>
          </a:prstGeom>
        </p:spPr>
      </p:pic>
      <p:pic>
        <p:nvPicPr>
          <p:cNvPr id="6" name="Picture 5">
            <a:extLst>
              <a:ext uri="{FF2B5EF4-FFF2-40B4-BE49-F238E27FC236}">
                <a16:creationId xmlns:a16="http://schemas.microsoft.com/office/drawing/2014/main" id="{9EEE6B04-8321-C1CA-97CA-D5614FCDDC69}"/>
              </a:ext>
            </a:extLst>
          </p:cNvPr>
          <p:cNvPicPr>
            <a:picLocks noChangeAspect="1"/>
          </p:cNvPicPr>
          <p:nvPr/>
        </p:nvPicPr>
        <p:blipFill>
          <a:blip r:embed="rId4"/>
          <a:stretch>
            <a:fillRect/>
          </a:stretch>
        </p:blipFill>
        <p:spPr>
          <a:xfrm>
            <a:off x="7828766" y="1646184"/>
            <a:ext cx="2255565" cy="4870371"/>
          </a:xfrm>
          <a:prstGeom prst="rect">
            <a:avLst/>
          </a:prstGeom>
        </p:spPr>
      </p:pic>
      <p:pic>
        <p:nvPicPr>
          <p:cNvPr id="8" name="Picture 7">
            <a:extLst>
              <a:ext uri="{FF2B5EF4-FFF2-40B4-BE49-F238E27FC236}">
                <a16:creationId xmlns:a16="http://schemas.microsoft.com/office/drawing/2014/main" id="{BD65B54F-4589-FA8D-71AB-8EFE2FF43A01}"/>
              </a:ext>
            </a:extLst>
          </p:cNvPr>
          <p:cNvPicPr>
            <a:picLocks noChangeAspect="1"/>
          </p:cNvPicPr>
          <p:nvPr/>
        </p:nvPicPr>
        <p:blipFill>
          <a:blip r:embed="rId5"/>
          <a:stretch>
            <a:fillRect/>
          </a:stretch>
        </p:blipFill>
        <p:spPr>
          <a:xfrm>
            <a:off x="4693174" y="122129"/>
            <a:ext cx="2479154" cy="3306871"/>
          </a:xfrm>
          <a:prstGeom prst="rect">
            <a:avLst/>
          </a:prstGeom>
        </p:spPr>
      </p:pic>
      <p:pic>
        <p:nvPicPr>
          <p:cNvPr id="10" name="Picture 9">
            <a:extLst>
              <a:ext uri="{FF2B5EF4-FFF2-40B4-BE49-F238E27FC236}">
                <a16:creationId xmlns:a16="http://schemas.microsoft.com/office/drawing/2014/main" id="{C6243EF7-EE53-E4CD-D1D6-644B38EDC325}"/>
              </a:ext>
            </a:extLst>
          </p:cNvPr>
          <p:cNvPicPr>
            <a:picLocks noChangeAspect="1"/>
          </p:cNvPicPr>
          <p:nvPr/>
        </p:nvPicPr>
        <p:blipFill>
          <a:blip r:embed="rId6"/>
          <a:srcRect b="16791"/>
          <a:stretch>
            <a:fillRect/>
          </a:stretch>
        </p:blipFill>
        <p:spPr>
          <a:xfrm>
            <a:off x="103503" y="3883068"/>
            <a:ext cx="4617864" cy="2880986"/>
          </a:xfrm>
          <a:prstGeom prst="rect">
            <a:avLst/>
          </a:prstGeom>
        </p:spPr>
      </p:pic>
      <p:pic>
        <p:nvPicPr>
          <p:cNvPr id="12" name="Picture 11">
            <a:extLst>
              <a:ext uri="{FF2B5EF4-FFF2-40B4-BE49-F238E27FC236}">
                <a16:creationId xmlns:a16="http://schemas.microsoft.com/office/drawing/2014/main" id="{8119C088-985F-355F-5A91-963D1DCF97AF}"/>
              </a:ext>
            </a:extLst>
          </p:cNvPr>
          <p:cNvPicPr>
            <a:picLocks noChangeAspect="1"/>
          </p:cNvPicPr>
          <p:nvPr/>
        </p:nvPicPr>
        <p:blipFill>
          <a:blip r:embed="rId7"/>
          <a:stretch>
            <a:fillRect/>
          </a:stretch>
        </p:blipFill>
        <p:spPr>
          <a:xfrm>
            <a:off x="5207267" y="3457182"/>
            <a:ext cx="2479155" cy="3306872"/>
          </a:xfrm>
          <a:prstGeom prst="rect">
            <a:avLst/>
          </a:prstGeom>
        </p:spPr>
      </p:pic>
    </p:spTree>
    <p:extLst>
      <p:ext uri="{BB962C8B-B14F-4D97-AF65-F5344CB8AC3E}">
        <p14:creationId xmlns:p14="http://schemas.microsoft.com/office/powerpoint/2010/main" val="3102598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C1EF7-5701-17E8-8CA0-44C88485D52D}"/>
              </a:ext>
            </a:extLst>
          </p:cNvPr>
          <p:cNvSpPr>
            <a:spLocks noGrp="1"/>
          </p:cNvSpPr>
          <p:nvPr>
            <p:ph type="title"/>
          </p:nvPr>
        </p:nvSpPr>
        <p:spPr>
          <a:xfrm>
            <a:off x="3883068" y="365125"/>
            <a:ext cx="7470732" cy="1325563"/>
          </a:xfrm>
        </p:spPr>
        <p:txBody>
          <a:bodyPr/>
          <a:lstStyle/>
          <a:p>
            <a:r>
              <a:rPr lang="en-US" dirty="0"/>
              <a:t>The Weight of War</a:t>
            </a:r>
          </a:p>
        </p:txBody>
      </p:sp>
      <p:pic>
        <p:nvPicPr>
          <p:cNvPr id="4" name="Picture 3">
            <a:extLst>
              <a:ext uri="{FF2B5EF4-FFF2-40B4-BE49-F238E27FC236}">
                <a16:creationId xmlns:a16="http://schemas.microsoft.com/office/drawing/2014/main" id="{A607DE74-6C6B-5757-DEB6-80B85E1BE05B}"/>
              </a:ext>
            </a:extLst>
          </p:cNvPr>
          <p:cNvPicPr>
            <a:picLocks noChangeAspect="1"/>
          </p:cNvPicPr>
          <p:nvPr/>
        </p:nvPicPr>
        <p:blipFill>
          <a:blip r:embed="rId3"/>
          <a:stretch>
            <a:fillRect/>
          </a:stretch>
        </p:blipFill>
        <p:spPr>
          <a:xfrm>
            <a:off x="382751" y="245105"/>
            <a:ext cx="3357990" cy="2517732"/>
          </a:xfrm>
          <a:prstGeom prst="rect">
            <a:avLst/>
          </a:prstGeom>
        </p:spPr>
      </p:pic>
      <p:pic>
        <p:nvPicPr>
          <p:cNvPr id="6" name="Picture 5">
            <a:extLst>
              <a:ext uri="{FF2B5EF4-FFF2-40B4-BE49-F238E27FC236}">
                <a16:creationId xmlns:a16="http://schemas.microsoft.com/office/drawing/2014/main" id="{5CD14B54-DC9F-6B18-9C3A-EC09867C6F2E}"/>
              </a:ext>
            </a:extLst>
          </p:cNvPr>
          <p:cNvPicPr>
            <a:picLocks noChangeAspect="1"/>
          </p:cNvPicPr>
          <p:nvPr/>
        </p:nvPicPr>
        <p:blipFill>
          <a:blip r:embed="rId4"/>
          <a:stretch>
            <a:fillRect/>
          </a:stretch>
        </p:blipFill>
        <p:spPr>
          <a:xfrm>
            <a:off x="8493077" y="3952425"/>
            <a:ext cx="3548180" cy="2786113"/>
          </a:xfrm>
          <a:prstGeom prst="rect">
            <a:avLst/>
          </a:prstGeom>
        </p:spPr>
      </p:pic>
      <p:pic>
        <p:nvPicPr>
          <p:cNvPr id="8" name="Picture 7">
            <a:extLst>
              <a:ext uri="{FF2B5EF4-FFF2-40B4-BE49-F238E27FC236}">
                <a16:creationId xmlns:a16="http://schemas.microsoft.com/office/drawing/2014/main" id="{B57BC017-A28E-C5D1-DCEE-4C339196218E}"/>
              </a:ext>
            </a:extLst>
          </p:cNvPr>
          <p:cNvPicPr>
            <a:picLocks noChangeAspect="1"/>
          </p:cNvPicPr>
          <p:nvPr/>
        </p:nvPicPr>
        <p:blipFill>
          <a:blip r:embed="rId5"/>
          <a:stretch>
            <a:fillRect/>
          </a:stretch>
        </p:blipFill>
        <p:spPr>
          <a:xfrm>
            <a:off x="150743" y="3456336"/>
            <a:ext cx="4210018" cy="3156559"/>
          </a:xfrm>
          <a:prstGeom prst="rect">
            <a:avLst/>
          </a:prstGeom>
        </p:spPr>
      </p:pic>
      <p:pic>
        <p:nvPicPr>
          <p:cNvPr id="10" name="Picture 9">
            <a:extLst>
              <a:ext uri="{FF2B5EF4-FFF2-40B4-BE49-F238E27FC236}">
                <a16:creationId xmlns:a16="http://schemas.microsoft.com/office/drawing/2014/main" id="{811C5F42-DFB1-0495-360C-348C228AC7A9}"/>
              </a:ext>
            </a:extLst>
          </p:cNvPr>
          <p:cNvPicPr>
            <a:picLocks noChangeAspect="1"/>
          </p:cNvPicPr>
          <p:nvPr/>
        </p:nvPicPr>
        <p:blipFill>
          <a:blip r:embed="rId6"/>
          <a:stretch>
            <a:fillRect/>
          </a:stretch>
        </p:blipFill>
        <p:spPr>
          <a:xfrm>
            <a:off x="9412519" y="190608"/>
            <a:ext cx="2249213" cy="3000160"/>
          </a:xfrm>
          <a:prstGeom prst="rect">
            <a:avLst/>
          </a:prstGeom>
        </p:spPr>
      </p:pic>
      <p:pic>
        <p:nvPicPr>
          <p:cNvPr id="12" name="Picture 11">
            <a:extLst>
              <a:ext uri="{FF2B5EF4-FFF2-40B4-BE49-F238E27FC236}">
                <a16:creationId xmlns:a16="http://schemas.microsoft.com/office/drawing/2014/main" id="{EE136A63-2084-7683-B50B-F6C00E5BA292}"/>
              </a:ext>
            </a:extLst>
          </p:cNvPr>
          <p:cNvPicPr>
            <a:picLocks noChangeAspect="1"/>
          </p:cNvPicPr>
          <p:nvPr/>
        </p:nvPicPr>
        <p:blipFill>
          <a:blip r:embed="rId7"/>
          <a:stretch>
            <a:fillRect/>
          </a:stretch>
        </p:blipFill>
        <p:spPr>
          <a:xfrm>
            <a:off x="5737968" y="1542374"/>
            <a:ext cx="2093273" cy="2961758"/>
          </a:xfrm>
          <a:prstGeom prst="rect">
            <a:avLst/>
          </a:prstGeom>
        </p:spPr>
      </p:pic>
      <p:pic>
        <p:nvPicPr>
          <p:cNvPr id="14" name="Picture 13">
            <a:extLst>
              <a:ext uri="{FF2B5EF4-FFF2-40B4-BE49-F238E27FC236}">
                <a16:creationId xmlns:a16="http://schemas.microsoft.com/office/drawing/2014/main" id="{0D1B0D8B-847F-9934-CA9E-5C2CBFC7116D}"/>
              </a:ext>
            </a:extLst>
          </p:cNvPr>
          <p:cNvPicPr>
            <a:picLocks noChangeAspect="1"/>
          </p:cNvPicPr>
          <p:nvPr/>
        </p:nvPicPr>
        <p:blipFill>
          <a:blip r:embed="rId8"/>
          <a:stretch>
            <a:fillRect/>
          </a:stretch>
        </p:blipFill>
        <p:spPr>
          <a:xfrm>
            <a:off x="5008985" y="4657153"/>
            <a:ext cx="3249450" cy="2200847"/>
          </a:xfrm>
          <a:prstGeom prst="rect">
            <a:avLst/>
          </a:prstGeom>
        </p:spPr>
      </p:pic>
    </p:spTree>
    <p:extLst>
      <p:ext uri="{BB962C8B-B14F-4D97-AF65-F5344CB8AC3E}">
        <p14:creationId xmlns:p14="http://schemas.microsoft.com/office/powerpoint/2010/main" val="1707852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1683C-F2C3-6897-5F5A-9F9A3E4888DD}"/>
              </a:ext>
            </a:extLst>
          </p:cNvPr>
          <p:cNvSpPr>
            <a:spLocks noGrp="1"/>
          </p:cNvSpPr>
          <p:nvPr>
            <p:ph type="title"/>
          </p:nvPr>
        </p:nvSpPr>
        <p:spPr>
          <a:xfrm>
            <a:off x="286482" y="5106779"/>
            <a:ext cx="9144000" cy="1641490"/>
          </a:xfrm>
        </p:spPr>
        <p:txBody>
          <a:bodyPr vert="horz" wrap="none" lIns="91440" tIns="45720" rIns="91440" bIns="45720" rtlCol="0" anchor="t">
            <a:normAutofit/>
          </a:bodyPr>
          <a:lstStyle/>
          <a:p>
            <a:pPr algn="r"/>
            <a:r>
              <a:rPr lang="en-US" sz="96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Returning Home…</a:t>
            </a:r>
          </a:p>
        </p:txBody>
      </p:sp>
      <p:pic>
        <p:nvPicPr>
          <p:cNvPr id="4" name="Picture 3">
            <a:extLst>
              <a:ext uri="{FF2B5EF4-FFF2-40B4-BE49-F238E27FC236}">
                <a16:creationId xmlns:a16="http://schemas.microsoft.com/office/drawing/2014/main" id="{93E21071-3EFF-D5A7-440C-9330C1F7D812}"/>
              </a:ext>
            </a:extLst>
          </p:cNvPr>
          <p:cNvPicPr>
            <a:picLocks noChangeAspect="1"/>
          </p:cNvPicPr>
          <p:nvPr/>
        </p:nvPicPr>
        <p:blipFill>
          <a:blip r:embed="rId4"/>
          <a:srcRect r="16421" b="4"/>
          <a:stretch>
            <a:fillRect/>
          </a:stretch>
        </p:blipFill>
        <p:spPr>
          <a:xfrm>
            <a:off x="280386" y="88464"/>
            <a:ext cx="3800191" cy="3409950"/>
          </a:xfrm>
          <a:prstGeom prst="rect">
            <a:avLst/>
          </a:prstGeom>
          <a:effectLst>
            <a:reflection blurRad="38100" stA="52000" endA="300" endPos="30000" dir="5400000" sy="-100000" algn="bl" rotWithShape="0"/>
            <a:softEdge rad="19050"/>
          </a:effectLst>
        </p:spPr>
      </p:pic>
      <p:pic>
        <p:nvPicPr>
          <p:cNvPr id="6" name="Picture 5">
            <a:extLst>
              <a:ext uri="{FF2B5EF4-FFF2-40B4-BE49-F238E27FC236}">
                <a16:creationId xmlns:a16="http://schemas.microsoft.com/office/drawing/2014/main" id="{8C79C925-8E1F-1508-AC09-B827A4376F4C}"/>
              </a:ext>
            </a:extLst>
          </p:cNvPr>
          <p:cNvPicPr>
            <a:picLocks noChangeAspect="1"/>
          </p:cNvPicPr>
          <p:nvPr/>
        </p:nvPicPr>
        <p:blipFill>
          <a:blip r:embed="rId5"/>
          <a:srcRect t="29555" r="3" b="3"/>
          <a:stretch>
            <a:fillRect/>
          </a:stretch>
        </p:blipFill>
        <p:spPr>
          <a:xfrm>
            <a:off x="4314082" y="109731"/>
            <a:ext cx="3617576" cy="3397827"/>
          </a:xfrm>
          <a:prstGeom prst="rect">
            <a:avLst/>
          </a:prstGeom>
          <a:effectLst>
            <a:reflection blurRad="38100" stA="52000" endPos="30000" dist="38100" dir="5400000" sy="-100000" algn="bl" rotWithShape="0"/>
          </a:effectLst>
        </p:spPr>
      </p:pic>
      <p:pic>
        <p:nvPicPr>
          <p:cNvPr id="8" name="Picture 7">
            <a:extLst>
              <a:ext uri="{FF2B5EF4-FFF2-40B4-BE49-F238E27FC236}">
                <a16:creationId xmlns:a16="http://schemas.microsoft.com/office/drawing/2014/main" id="{01C7BBA6-58A3-12F6-BA1B-3F3294D7220B}"/>
              </a:ext>
            </a:extLst>
          </p:cNvPr>
          <p:cNvPicPr>
            <a:picLocks noChangeAspect="1"/>
          </p:cNvPicPr>
          <p:nvPr/>
        </p:nvPicPr>
        <p:blipFill>
          <a:blip r:embed="rId6">
            <a:extLst>
              <a:ext uri="{28A0092B-C50C-407E-A947-70E740481C1C}">
                <a14:useLocalDpi xmlns:a14="http://schemas.microsoft.com/office/drawing/2010/main" val="0"/>
              </a:ext>
            </a:extLst>
          </a:blip>
          <a:srcRect t="11037" b="4348"/>
          <a:stretch>
            <a:fillRect/>
          </a:stretch>
        </p:blipFill>
        <p:spPr>
          <a:xfrm>
            <a:off x="8090916" y="0"/>
            <a:ext cx="4101084" cy="4626864"/>
          </a:xfrm>
          <a:prstGeom prst="rect">
            <a:avLst/>
          </a:prstGeom>
        </p:spPr>
      </p:pic>
    </p:spTree>
    <p:extLst>
      <p:ext uri="{BB962C8B-B14F-4D97-AF65-F5344CB8AC3E}">
        <p14:creationId xmlns:p14="http://schemas.microsoft.com/office/powerpoint/2010/main" val="361548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5842-77A0-E2BE-9706-547D0002A5DB}"/>
              </a:ext>
            </a:extLst>
          </p:cNvPr>
          <p:cNvSpPr>
            <a:spLocks noGrp="1"/>
          </p:cNvSpPr>
          <p:nvPr>
            <p:ph type="title"/>
          </p:nvPr>
        </p:nvSpPr>
        <p:spPr/>
        <p:txBody>
          <a:bodyPr>
            <a:normAutofit fontScale="90000"/>
          </a:bodyPr>
          <a:lstStyle/>
          <a:p>
            <a:r>
              <a:rPr lang="en-US" dirty="0"/>
              <a:t>Late May: to England, Ireland and Scottish Highlands</a:t>
            </a:r>
          </a:p>
        </p:txBody>
      </p:sp>
      <p:pic>
        <p:nvPicPr>
          <p:cNvPr id="4" name="Picture 3">
            <a:extLst>
              <a:ext uri="{FF2B5EF4-FFF2-40B4-BE49-F238E27FC236}">
                <a16:creationId xmlns:a16="http://schemas.microsoft.com/office/drawing/2014/main" id="{CE99506F-CBED-7D2C-9FD7-59C60D70847D}"/>
              </a:ext>
            </a:extLst>
          </p:cNvPr>
          <p:cNvPicPr>
            <a:picLocks noChangeAspect="1"/>
          </p:cNvPicPr>
          <p:nvPr/>
        </p:nvPicPr>
        <p:blipFill>
          <a:blip r:embed="rId3"/>
          <a:stretch>
            <a:fillRect/>
          </a:stretch>
        </p:blipFill>
        <p:spPr>
          <a:xfrm>
            <a:off x="4220001" y="2291841"/>
            <a:ext cx="4161704" cy="3120335"/>
          </a:xfrm>
          <a:prstGeom prst="rect">
            <a:avLst/>
          </a:prstGeom>
        </p:spPr>
      </p:pic>
      <p:pic>
        <p:nvPicPr>
          <p:cNvPr id="6" name="Picture 5">
            <a:extLst>
              <a:ext uri="{FF2B5EF4-FFF2-40B4-BE49-F238E27FC236}">
                <a16:creationId xmlns:a16="http://schemas.microsoft.com/office/drawing/2014/main" id="{994875A0-CB2C-14F9-9A57-A9B70152F588}"/>
              </a:ext>
            </a:extLst>
          </p:cNvPr>
          <p:cNvPicPr>
            <a:picLocks noChangeAspect="1"/>
          </p:cNvPicPr>
          <p:nvPr/>
        </p:nvPicPr>
        <p:blipFill>
          <a:blip r:embed="rId4"/>
          <a:stretch>
            <a:fillRect/>
          </a:stretch>
        </p:blipFill>
        <p:spPr>
          <a:xfrm>
            <a:off x="427512" y="1723026"/>
            <a:ext cx="3192188" cy="4257967"/>
          </a:xfrm>
          <a:prstGeom prst="rect">
            <a:avLst/>
          </a:prstGeom>
        </p:spPr>
      </p:pic>
      <p:pic>
        <p:nvPicPr>
          <p:cNvPr id="8" name="Picture 7">
            <a:extLst>
              <a:ext uri="{FF2B5EF4-FFF2-40B4-BE49-F238E27FC236}">
                <a16:creationId xmlns:a16="http://schemas.microsoft.com/office/drawing/2014/main" id="{65393FA7-0297-6F49-742D-9E94DFE821B0}"/>
              </a:ext>
            </a:extLst>
          </p:cNvPr>
          <p:cNvPicPr>
            <a:picLocks noChangeAspect="1"/>
          </p:cNvPicPr>
          <p:nvPr/>
        </p:nvPicPr>
        <p:blipFill>
          <a:blip r:embed="rId5"/>
          <a:stretch>
            <a:fillRect/>
          </a:stretch>
        </p:blipFill>
        <p:spPr>
          <a:xfrm>
            <a:off x="8982006" y="1857970"/>
            <a:ext cx="2783622" cy="3712993"/>
          </a:xfrm>
          <a:prstGeom prst="rect">
            <a:avLst/>
          </a:prstGeom>
        </p:spPr>
      </p:pic>
    </p:spTree>
    <p:extLst>
      <p:ext uri="{BB962C8B-B14F-4D97-AF65-F5344CB8AC3E}">
        <p14:creationId xmlns:p14="http://schemas.microsoft.com/office/powerpoint/2010/main" val="2486822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9F3E1A0-4F1B-D3E9-3685-D621F3FD1D41}"/>
              </a:ext>
            </a:extLst>
          </p:cNvPr>
          <p:cNvPicPr>
            <a:picLocks noChangeAspect="1"/>
          </p:cNvPicPr>
          <p:nvPr/>
        </p:nvPicPr>
        <p:blipFill>
          <a:blip r:embed="rId3"/>
          <a:srcRect t="26307" r="42230" b="16665"/>
          <a:stretch>
            <a:fillRect/>
          </a:stretch>
        </p:blipFill>
        <p:spPr>
          <a:xfrm>
            <a:off x="554611" y="321734"/>
            <a:ext cx="5231945" cy="2905170"/>
          </a:xfrm>
          <a:prstGeom prst="rect">
            <a:avLst/>
          </a:prstGeom>
        </p:spPr>
      </p:pic>
      <p:pic>
        <p:nvPicPr>
          <p:cNvPr id="6" name="Content Placeholder 5">
            <a:extLst>
              <a:ext uri="{FF2B5EF4-FFF2-40B4-BE49-F238E27FC236}">
                <a16:creationId xmlns:a16="http://schemas.microsoft.com/office/drawing/2014/main" id="{9F752C75-E6C0-2E77-1F1C-921A41198B2F}"/>
              </a:ext>
            </a:extLst>
          </p:cNvPr>
          <p:cNvPicPr>
            <a:picLocks noChangeAspect="1"/>
          </p:cNvPicPr>
          <p:nvPr/>
        </p:nvPicPr>
        <p:blipFill>
          <a:blip r:embed="rId4"/>
          <a:srcRect t="30874" r="31824" b="6337"/>
          <a:stretch>
            <a:fillRect/>
          </a:stretch>
        </p:blipFill>
        <p:spPr>
          <a:xfrm>
            <a:off x="506226" y="3631096"/>
            <a:ext cx="5328714" cy="2760560"/>
          </a:xfrm>
          <a:prstGeom prst="rect">
            <a:avLst/>
          </a:prstGeom>
        </p:spPr>
      </p:pic>
      <p:sp>
        <p:nvSpPr>
          <p:cNvPr id="16" name="Rectangle 15">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990BFF0-8A2B-A531-D703-3A3983BA8A8A}"/>
              </a:ext>
            </a:extLst>
          </p:cNvPr>
          <p:cNvPicPr>
            <a:picLocks noChangeAspect="1"/>
          </p:cNvPicPr>
          <p:nvPr/>
        </p:nvPicPr>
        <p:blipFill>
          <a:blip r:embed="rId5"/>
          <a:srcRect l="33245" t="24837" r="23170" b="8582"/>
          <a:stretch>
            <a:fillRect/>
          </a:stretch>
        </p:blipFill>
        <p:spPr>
          <a:xfrm>
            <a:off x="6308034" y="1025134"/>
            <a:ext cx="5426764" cy="4663121"/>
          </a:xfrm>
          <a:prstGeom prst="rect">
            <a:avLst/>
          </a:prstGeom>
        </p:spPr>
      </p:pic>
    </p:spTree>
    <p:extLst>
      <p:ext uri="{BB962C8B-B14F-4D97-AF65-F5344CB8AC3E}">
        <p14:creationId xmlns:p14="http://schemas.microsoft.com/office/powerpoint/2010/main" val="714114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21943-CE29-3313-C12E-51CD6F5AE495}"/>
              </a:ext>
            </a:extLst>
          </p:cNvPr>
          <p:cNvSpPr>
            <a:spLocks noGrp="1"/>
          </p:cNvSpPr>
          <p:nvPr>
            <p:ph type="title"/>
          </p:nvPr>
        </p:nvSpPr>
        <p:spPr/>
        <p:txBody>
          <a:bodyPr/>
          <a:lstStyle/>
          <a:p>
            <a:r>
              <a:rPr lang="en-US" dirty="0"/>
              <a:t>Walking in the </a:t>
            </a:r>
            <a:r>
              <a:rPr lang="en-US" dirty="0" err="1"/>
              <a:t>Cotswolds</a:t>
            </a:r>
            <a:endParaRPr lang="en-US" dirty="0"/>
          </a:p>
        </p:txBody>
      </p:sp>
      <p:pic>
        <p:nvPicPr>
          <p:cNvPr id="3" name="Picture 2">
            <a:extLst>
              <a:ext uri="{FF2B5EF4-FFF2-40B4-BE49-F238E27FC236}">
                <a16:creationId xmlns:a16="http://schemas.microsoft.com/office/drawing/2014/main" id="{5C315847-A5E5-41FE-D09B-5AC2811CA8D1}"/>
              </a:ext>
            </a:extLst>
          </p:cNvPr>
          <p:cNvPicPr>
            <a:picLocks noChangeAspect="1"/>
          </p:cNvPicPr>
          <p:nvPr/>
        </p:nvPicPr>
        <p:blipFill>
          <a:blip r:embed="rId3"/>
          <a:stretch>
            <a:fillRect/>
          </a:stretch>
        </p:blipFill>
        <p:spPr>
          <a:xfrm>
            <a:off x="648618" y="1414099"/>
            <a:ext cx="7618164" cy="5078776"/>
          </a:xfrm>
          <a:prstGeom prst="rect">
            <a:avLst/>
          </a:prstGeom>
        </p:spPr>
      </p:pic>
      <p:pic>
        <p:nvPicPr>
          <p:cNvPr id="5" name="Picture 4">
            <a:extLst>
              <a:ext uri="{FF2B5EF4-FFF2-40B4-BE49-F238E27FC236}">
                <a16:creationId xmlns:a16="http://schemas.microsoft.com/office/drawing/2014/main" id="{E68C9E51-B7DF-712D-5A2C-5492A34D89F7}"/>
              </a:ext>
            </a:extLst>
          </p:cNvPr>
          <p:cNvPicPr>
            <a:picLocks noChangeAspect="1"/>
          </p:cNvPicPr>
          <p:nvPr/>
        </p:nvPicPr>
        <p:blipFill>
          <a:blip r:embed="rId4"/>
          <a:stretch>
            <a:fillRect/>
          </a:stretch>
        </p:blipFill>
        <p:spPr>
          <a:xfrm>
            <a:off x="8679941" y="365125"/>
            <a:ext cx="3352800" cy="2095500"/>
          </a:xfrm>
          <a:prstGeom prst="rect">
            <a:avLst/>
          </a:prstGeom>
        </p:spPr>
      </p:pic>
      <p:pic>
        <p:nvPicPr>
          <p:cNvPr id="7" name="Picture 6">
            <a:extLst>
              <a:ext uri="{FF2B5EF4-FFF2-40B4-BE49-F238E27FC236}">
                <a16:creationId xmlns:a16="http://schemas.microsoft.com/office/drawing/2014/main" id="{B6CD30F7-660C-B433-4A8F-F48CEFE606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69680" y="2824499"/>
            <a:ext cx="3163061" cy="3668376"/>
          </a:xfrm>
          <a:prstGeom prst="rect">
            <a:avLst/>
          </a:prstGeom>
        </p:spPr>
      </p:pic>
    </p:spTree>
    <p:extLst>
      <p:ext uri="{BB962C8B-B14F-4D97-AF65-F5344CB8AC3E}">
        <p14:creationId xmlns:p14="http://schemas.microsoft.com/office/powerpoint/2010/main" val="517831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6B443-2E49-EC4D-ED81-D4654CE3260E}"/>
              </a:ext>
            </a:extLst>
          </p:cNvPr>
          <p:cNvSpPr>
            <a:spLocks noGrp="1"/>
          </p:cNvSpPr>
          <p:nvPr>
            <p:ph type="title"/>
          </p:nvPr>
        </p:nvSpPr>
        <p:spPr>
          <a:xfrm>
            <a:off x="2209800" y="4464028"/>
            <a:ext cx="9144000" cy="1641490"/>
          </a:xfrm>
        </p:spPr>
        <p:txBody>
          <a:bodyPr vert="horz" wrap="none" lIns="91440" tIns="45720" rIns="91440" bIns="45720" rtlCol="0" anchor="t">
            <a:normAutofit/>
          </a:bodyPr>
          <a:lstStyle/>
          <a:p>
            <a:pPr algn="r"/>
            <a:r>
              <a:rPr lang="en-US" sz="66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Almshouses in Chipping Campden</a:t>
            </a:r>
          </a:p>
        </p:txBody>
      </p:sp>
      <p:pic>
        <p:nvPicPr>
          <p:cNvPr id="5" name="Content Placeholder 4">
            <a:extLst>
              <a:ext uri="{FF2B5EF4-FFF2-40B4-BE49-F238E27FC236}">
                <a16:creationId xmlns:a16="http://schemas.microsoft.com/office/drawing/2014/main" id="{C3CCD725-59C7-7799-47A4-B551F2AC94BB}"/>
              </a:ext>
            </a:extLst>
          </p:cNvPr>
          <p:cNvPicPr>
            <a:picLocks noGrp="1" noChangeAspect="1"/>
          </p:cNvPicPr>
          <p:nvPr>
            <p:ph idx="1"/>
          </p:nvPr>
        </p:nvPicPr>
        <p:blipFill>
          <a:blip r:embed="rId4"/>
          <a:srcRect t="25605" r="2" b="12406"/>
          <a:stretch>
            <a:fillRect/>
          </a:stretch>
        </p:blipFill>
        <p:spPr>
          <a:xfrm>
            <a:off x="-3" y="10"/>
            <a:ext cx="7406640" cy="3443533"/>
          </a:xfrm>
          <a:prstGeom prst="rect">
            <a:avLst/>
          </a:prstGeom>
          <a:effectLst>
            <a:softEdge rad="19050"/>
          </a:effectLst>
        </p:spPr>
      </p:pic>
      <p:pic>
        <p:nvPicPr>
          <p:cNvPr id="7" name="Picture 6">
            <a:extLst>
              <a:ext uri="{FF2B5EF4-FFF2-40B4-BE49-F238E27FC236}">
                <a16:creationId xmlns:a16="http://schemas.microsoft.com/office/drawing/2014/main" id="{590477FC-03C7-CDCC-BDD6-8CED5600A398}"/>
              </a:ext>
            </a:extLst>
          </p:cNvPr>
          <p:cNvPicPr>
            <a:picLocks noChangeAspect="1"/>
          </p:cNvPicPr>
          <p:nvPr/>
        </p:nvPicPr>
        <p:blipFill>
          <a:blip r:embed="rId5"/>
          <a:srcRect r="15728" b="-2"/>
          <a:stretch>
            <a:fillRect/>
          </a:stretch>
        </p:blipFill>
        <p:spPr>
          <a:xfrm>
            <a:off x="7567509" y="10"/>
            <a:ext cx="4624493" cy="3443533"/>
          </a:xfrm>
          <a:prstGeom prst="rect">
            <a:avLst/>
          </a:prstGeom>
          <a:effectLst>
            <a:softEdge rad="19050"/>
          </a:effectLst>
        </p:spPr>
      </p:pic>
    </p:spTree>
    <p:extLst>
      <p:ext uri="{BB962C8B-B14F-4D97-AF65-F5344CB8AC3E}">
        <p14:creationId xmlns:p14="http://schemas.microsoft.com/office/powerpoint/2010/main" val="4255185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E4034-BB6D-92C4-C6F3-FFDC15F57AAA}"/>
              </a:ext>
            </a:extLst>
          </p:cNvPr>
          <p:cNvSpPr>
            <a:spLocks noGrp="1"/>
          </p:cNvSpPr>
          <p:nvPr>
            <p:ph type="title"/>
          </p:nvPr>
        </p:nvSpPr>
        <p:spPr/>
        <p:txBody>
          <a:bodyPr/>
          <a:lstStyle/>
          <a:p>
            <a:r>
              <a:rPr lang="en-US" dirty="0"/>
              <a:t>Churches Visited</a:t>
            </a:r>
          </a:p>
        </p:txBody>
      </p:sp>
      <p:sp>
        <p:nvSpPr>
          <p:cNvPr id="3" name="Text Placeholder 2">
            <a:extLst>
              <a:ext uri="{FF2B5EF4-FFF2-40B4-BE49-F238E27FC236}">
                <a16:creationId xmlns:a16="http://schemas.microsoft.com/office/drawing/2014/main" id="{2F8D2EB7-B5BC-1F12-397D-A8F5FC787DEE}"/>
              </a:ext>
            </a:extLst>
          </p:cNvPr>
          <p:cNvSpPr>
            <a:spLocks noGrp="1"/>
          </p:cNvSpPr>
          <p:nvPr>
            <p:ph type="body" idx="1"/>
          </p:nvPr>
        </p:nvSpPr>
        <p:spPr>
          <a:xfrm>
            <a:off x="542260" y="4774019"/>
            <a:ext cx="3710722" cy="1047063"/>
          </a:xfrm>
        </p:spPr>
        <p:txBody>
          <a:bodyPr/>
          <a:lstStyle/>
          <a:p>
            <a:r>
              <a:rPr lang="en-US" dirty="0"/>
              <a:t>St. James’ </a:t>
            </a:r>
            <a:br>
              <a:rPr lang="en-US" dirty="0"/>
            </a:br>
            <a:r>
              <a:rPr lang="en-US" dirty="0"/>
              <a:t>“Wool Church”, Chipping </a:t>
            </a:r>
            <a:r>
              <a:rPr lang="en-US" dirty="0" err="1"/>
              <a:t>Campden,UK</a:t>
            </a:r>
            <a:endParaRPr lang="en-US" dirty="0"/>
          </a:p>
        </p:txBody>
      </p:sp>
      <p:sp>
        <p:nvSpPr>
          <p:cNvPr id="6" name="Text Placeholder 5">
            <a:extLst>
              <a:ext uri="{FF2B5EF4-FFF2-40B4-BE49-F238E27FC236}">
                <a16:creationId xmlns:a16="http://schemas.microsoft.com/office/drawing/2014/main" id="{A6F57BC8-8B5B-A88F-87E1-1DC458C34094}"/>
              </a:ext>
            </a:extLst>
          </p:cNvPr>
          <p:cNvSpPr>
            <a:spLocks noGrp="1"/>
          </p:cNvSpPr>
          <p:nvPr>
            <p:ph type="body" sz="quarter" idx="3"/>
          </p:nvPr>
        </p:nvSpPr>
        <p:spPr>
          <a:xfrm>
            <a:off x="4630737" y="4737678"/>
            <a:ext cx="2930525" cy="576262"/>
          </a:xfrm>
        </p:spPr>
        <p:txBody>
          <a:bodyPr/>
          <a:lstStyle/>
          <a:p>
            <a:r>
              <a:rPr lang="en-US" dirty="0" err="1"/>
              <a:t>Bibury</a:t>
            </a:r>
            <a:r>
              <a:rPr lang="en-US" dirty="0"/>
              <a:t>, England</a:t>
            </a:r>
          </a:p>
        </p:txBody>
      </p:sp>
      <p:sp>
        <p:nvSpPr>
          <p:cNvPr id="9" name="Text Placeholder 8">
            <a:extLst>
              <a:ext uri="{FF2B5EF4-FFF2-40B4-BE49-F238E27FC236}">
                <a16:creationId xmlns:a16="http://schemas.microsoft.com/office/drawing/2014/main" id="{EB1DB8DC-1AD3-472E-6D2C-2A0C73AECD2C}"/>
              </a:ext>
            </a:extLst>
          </p:cNvPr>
          <p:cNvSpPr>
            <a:spLocks noGrp="1"/>
          </p:cNvSpPr>
          <p:nvPr>
            <p:ph type="body" sz="quarter" idx="13"/>
          </p:nvPr>
        </p:nvSpPr>
        <p:spPr>
          <a:xfrm>
            <a:off x="7939020" y="5009419"/>
            <a:ext cx="2932113" cy="576262"/>
          </a:xfrm>
        </p:spPr>
        <p:txBody>
          <a:bodyPr/>
          <a:lstStyle/>
          <a:p>
            <a:r>
              <a:rPr lang="en-US" dirty="0"/>
              <a:t>St. Edward’s Church, Stow-on-the-Wold, UK</a:t>
            </a:r>
          </a:p>
        </p:txBody>
      </p:sp>
      <p:pic>
        <p:nvPicPr>
          <p:cNvPr id="19" name="Picture 18">
            <a:extLst>
              <a:ext uri="{FF2B5EF4-FFF2-40B4-BE49-F238E27FC236}">
                <a16:creationId xmlns:a16="http://schemas.microsoft.com/office/drawing/2014/main" id="{7264D6B7-D62E-79FE-FB92-02B140DEA214}"/>
              </a:ext>
            </a:extLst>
          </p:cNvPr>
          <p:cNvPicPr>
            <a:picLocks noChangeAspect="1"/>
          </p:cNvPicPr>
          <p:nvPr/>
        </p:nvPicPr>
        <p:blipFill>
          <a:blip r:embed="rId3"/>
          <a:stretch>
            <a:fillRect/>
          </a:stretch>
        </p:blipFill>
        <p:spPr>
          <a:xfrm>
            <a:off x="1665901" y="1918305"/>
            <a:ext cx="2272418" cy="2955457"/>
          </a:xfrm>
          <a:prstGeom prst="rect">
            <a:avLst/>
          </a:prstGeom>
        </p:spPr>
      </p:pic>
      <p:pic>
        <p:nvPicPr>
          <p:cNvPr id="29" name="Picture Placeholder 28">
            <a:extLst>
              <a:ext uri="{FF2B5EF4-FFF2-40B4-BE49-F238E27FC236}">
                <a16:creationId xmlns:a16="http://schemas.microsoft.com/office/drawing/2014/main" id="{B0BCB896-3F05-E904-4D4E-C41DE01627B2}"/>
              </a:ext>
            </a:extLst>
          </p:cNvPr>
          <p:cNvPicPr>
            <a:picLocks noGrp="1" noChangeAspect="1"/>
          </p:cNvPicPr>
          <p:nvPr>
            <p:ph type="pic" idx="21"/>
          </p:nvPr>
        </p:nvPicPr>
        <p:blipFill>
          <a:blip r:embed="rId4"/>
          <a:srcRect t="1307" b="1307"/>
          <a:stretch/>
        </p:blipFill>
        <p:spPr>
          <a:xfrm>
            <a:off x="4068297" y="2256353"/>
            <a:ext cx="3675867" cy="1911610"/>
          </a:xfrm>
          <a:prstGeom prst="roundRect">
            <a:avLst>
              <a:gd name="adj" fmla="val 0"/>
            </a:avLst>
          </a:prstGeom>
          <a:effectLst>
            <a:outerShdw blurRad="50800" dist="50800" dir="5400000" algn="tl" rotWithShape="0">
              <a:srgbClr val="000000">
                <a:alpha val="43000"/>
              </a:srgbClr>
            </a:outerShdw>
          </a:effectLst>
        </p:spPr>
      </p:pic>
      <p:pic>
        <p:nvPicPr>
          <p:cNvPr id="5" name="Picture 4">
            <a:extLst>
              <a:ext uri="{FF2B5EF4-FFF2-40B4-BE49-F238E27FC236}">
                <a16:creationId xmlns:a16="http://schemas.microsoft.com/office/drawing/2014/main" id="{3224C10F-D858-CF07-3333-4234F4B81693}"/>
              </a:ext>
            </a:extLst>
          </p:cNvPr>
          <p:cNvPicPr>
            <a:picLocks noChangeAspect="1"/>
          </p:cNvPicPr>
          <p:nvPr/>
        </p:nvPicPr>
        <p:blipFill>
          <a:blip r:embed="rId5"/>
          <a:stretch>
            <a:fillRect/>
          </a:stretch>
        </p:blipFill>
        <p:spPr>
          <a:xfrm>
            <a:off x="7982194" y="925450"/>
            <a:ext cx="2690523" cy="3587364"/>
          </a:xfrm>
          <a:prstGeom prst="rect">
            <a:avLst/>
          </a:prstGeom>
        </p:spPr>
      </p:pic>
    </p:spTree>
    <p:extLst>
      <p:ext uri="{BB962C8B-B14F-4D97-AF65-F5344CB8AC3E}">
        <p14:creationId xmlns:p14="http://schemas.microsoft.com/office/powerpoint/2010/main" val="561036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CE708-22BD-D218-A1AA-691096896201}"/>
              </a:ext>
            </a:extLst>
          </p:cNvPr>
          <p:cNvSpPr>
            <a:spLocks noGrp="1"/>
          </p:cNvSpPr>
          <p:nvPr>
            <p:ph type="title"/>
          </p:nvPr>
        </p:nvSpPr>
        <p:spPr>
          <a:xfrm>
            <a:off x="363738" y="111545"/>
            <a:ext cx="10515600" cy="1325563"/>
          </a:xfrm>
        </p:spPr>
        <p:txBody>
          <a:bodyPr/>
          <a:lstStyle/>
          <a:p>
            <a:r>
              <a:rPr lang="en-US" dirty="0"/>
              <a:t>Ireland with Siblings</a:t>
            </a:r>
          </a:p>
        </p:txBody>
      </p:sp>
      <p:pic>
        <p:nvPicPr>
          <p:cNvPr id="3" name="Picture 2">
            <a:extLst>
              <a:ext uri="{FF2B5EF4-FFF2-40B4-BE49-F238E27FC236}">
                <a16:creationId xmlns:a16="http://schemas.microsoft.com/office/drawing/2014/main" id="{6FADFFE5-B982-B59E-AD6D-83219A2928E1}"/>
              </a:ext>
            </a:extLst>
          </p:cNvPr>
          <p:cNvPicPr>
            <a:picLocks noChangeAspect="1"/>
          </p:cNvPicPr>
          <p:nvPr/>
        </p:nvPicPr>
        <p:blipFill>
          <a:blip r:embed="rId3"/>
          <a:stretch>
            <a:fillRect/>
          </a:stretch>
        </p:blipFill>
        <p:spPr>
          <a:xfrm>
            <a:off x="4168077" y="4175892"/>
            <a:ext cx="3855845" cy="2570563"/>
          </a:xfrm>
          <a:prstGeom prst="rect">
            <a:avLst/>
          </a:prstGeom>
        </p:spPr>
      </p:pic>
      <p:pic>
        <p:nvPicPr>
          <p:cNvPr id="4" name="Picture 3">
            <a:extLst>
              <a:ext uri="{FF2B5EF4-FFF2-40B4-BE49-F238E27FC236}">
                <a16:creationId xmlns:a16="http://schemas.microsoft.com/office/drawing/2014/main" id="{6298B685-B283-5CF5-5D9D-3C2AB2444F70}"/>
              </a:ext>
            </a:extLst>
          </p:cNvPr>
          <p:cNvPicPr>
            <a:picLocks noChangeAspect="1"/>
          </p:cNvPicPr>
          <p:nvPr/>
        </p:nvPicPr>
        <p:blipFill>
          <a:blip r:embed="rId4"/>
          <a:stretch>
            <a:fillRect/>
          </a:stretch>
        </p:blipFill>
        <p:spPr>
          <a:xfrm>
            <a:off x="216700" y="1386638"/>
            <a:ext cx="3759852" cy="2425711"/>
          </a:xfrm>
          <a:prstGeom prst="rect">
            <a:avLst/>
          </a:prstGeom>
        </p:spPr>
      </p:pic>
      <p:pic>
        <p:nvPicPr>
          <p:cNvPr id="5" name="Picture 4">
            <a:extLst>
              <a:ext uri="{FF2B5EF4-FFF2-40B4-BE49-F238E27FC236}">
                <a16:creationId xmlns:a16="http://schemas.microsoft.com/office/drawing/2014/main" id="{9B396573-FC3B-F8E3-533D-03903A5F88F5}"/>
              </a:ext>
            </a:extLst>
          </p:cNvPr>
          <p:cNvPicPr>
            <a:picLocks noChangeAspect="1"/>
          </p:cNvPicPr>
          <p:nvPr/>
        </p:nvPicPr>
        <p:blipFill>
          <a:blip r:embed="rId5"/>
          <a:stretch>
            <a:fillRect/>
          </a:stretch>
        </p:blipFill>
        <p:spPr>
          <a:xfrm>
            <a:off x="8189695" y="507578"/>
            <a:ext cx="3638567" cy="2425711"/>
          </a:xfrm>
          <a:prstGeom prst="rect">
            <a:avLst/>
          </a:prstGeom>
        </p:spPr>
      </p:pic>
      <p:pic>
        <p:nvPicPr>
          <p:cNvPr id="7" name="Picture 6">
            <a:extLst>
              <a:ext uri="{FF2B5EF4-FFF2-40B4-BE49-F238E27FC236}">
                <a16:creationId xmlns:a16="http://schemas.microsoft.com/office/drawing/2014/main" id="{C3DEAB42-5046-72A0-51AD-BD2DD0C99EFC}"/>
              </a:ext>
            </a:extLst>
          </p:cNvPr>
          <p:cNvPicPr>
            <a:picLocks noChangeAspect="1"/>
          </p:cNvPicPr>
          <p:nvPr/>
        </p:nvPicPr>
        <p:blipFill>
          <a:blip r:embed="rId6">
            <a:extLst>
              <a:ext uri="{28A0092B-C50C-407E-A947-70E740481C1C}">
                <a14:useLocalDpi xmlns:a14="http://schemas.microsoft.com/office/drawing/2010/main" val="0"/>
              </a:ext>
            </a:extLst>
          </a:blip>
          <a:srcRect t="20429" b="16701"/>
          <a:stretch>
            <a:fillRect/>
          </a:stretch>
        </p:blipFill>
        <p:spPr>
          <a:xfrm>
            <a:off x="8189695" y="3591432"/>
            <a:ext cx="3759852" cy="3151764"/>
          </a:xfrm>
          <a:prstGeom prst="rect">
            <a:avLst/>
          </a:prstGeom>
        </p:spPr>
      </p:pic>
      <p:pic>
        <p:nvPicPr>
          <p:cNvPr id="9" name="Picture 8">
            <a:extLst>
              <a:ext uri="{FF2B5EF4-FFF2-40B4-BE49-F238E27FC236}">
                <a16:creationId xmlns:a16="http://schemas.microsoft.com/office/drawing/2014/main" id="{07446309-FDD5-3D73-4717-3DFC367CEF98}"/>
              </a:ext>
            </a:extLst>
          </p:cNvPr>
          <p:cNvPicPr>
            <a:picLocks noChangeAspect="1"/>
          </p:cNvPicPr>
          <p:nvPr/>
        </p:nvPicPr>
        <p:blipFill>
          <a:blip r:embed="rId7"/>
          <a:stretch>
            <a:fillRect/>
          </a:stretch>
        </p:blipFill>
        <p:spPr>
          <a:xfrm>
            <a:off x="4168077" y="1322129"/>
            <a:ext cx="3638568" cy="2728101"/>
          </a:xfrm>
          <a:prstGeom prst="rect">
            <a:avLst/>
          </a:prstGeom>
        </p:spPr>
      </p:pic>
      <p:pic>
        <p:nvPicPr>
          <p:cNvPr id="11" name="Picture 10">
            <a:extLst>
              <a:ext uri="{FF2B5EF4-FFF2-40B4-BE49-F238E27FC236}">
                <a16:creationId xmlns:a16="http://schemas.microsoft.com/office/drawing/2014/main" id="{C660FB9E-C750-C40D-3775-B6A395A29704}"/>
              </a:ext>
            </a:extLst>
          </p:cNvPr>
          <p:cNvPicPr>
            <a:picLocks noChangeAspect="1"/>
          </p:cNvPicPr>
          <p:nvPr/>
        </p:nvPicPr>
        <p:blipFill>
          <a:blip r:embed="rId8"/>
          <a:stretch>
            <a:fillRect/>
          </a:stretch>
        </p:blipFill>
        <p:spPr>
          <a:xfrm>
            <a:off x="363738" y="4023318"/>
            <a:ext cx="2949478" cy="2211440"/>
          </a:xfrm>
          <a:prstGeom prst="rect">
            <a:avLst/>
          </a:prstGeom>
        </p:spPr>
      </p:pic>
    </p:spTree>
    <p:extLst>
      <p:ext uri="{BB962C8B-B14F-4D97-AF65-F5344CB8AC3E}">
        <p14:creationId xmlns:p14="http://schemas.microsoft.com/office/powerpoint/2010/main" val="1434432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6D10D-26F8-7A7F-DB35-E14175FEEFF1}"/>
            </a:ext>
          </a:extLst>
        </p:cNvPr>
        <p:cNvGrpSpPr/>
        <p:nvPr/>
      </p:nvGrpSpPr>
      <p:grpSpPr>
        <a:xfrm>
          <a:off x="0" y="0"/>
          <a:ext cx="0" cy="0"/>
          <a:chOff x="0" y="0"/>
          <a:chExt cx="0" cy="0"/>
        </a:xfrm>
      </p:grpSpPr>
      <p:sp>
        <p:nvSpPr>
          <p:cNvPr id="135" name="Rectangle 134">
            <a:extLst>
              <a:ext uri="{FF2B5EF4-FFF2-40B4-BE49-F238E27FC236}">
                <a16:creationId xmlns:a16="http://schemas.microsoft.com/office/drawing/2014/main" id="{4CD203B6-9D34-4C55-9CF4-916D79714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0D7F8FD8-0C18-1067-97B4-3D12DA4FB191}"/>
              </a:ext>
            </a:extLst>
          </p:cNvPr>
          <p:cNvPicPr>
            <a:picLocks noChangeAspect="1"/>
          </p:cNvPicPr>
          <p:nvPr/>
        </p:nvPicPr>
        <p:blipFill>
          <a:blip r:embed="rId3"/>
          <a:srcRect t="11094" r="2" b="8307"/>
          <a:stretch>
            <a:fillRect/>
          </a:stretch>
        </p:blipFill>
        <p:spPr>
          <a:xfrm>
            <a:off x="2296" y="10"/>
            <a:ext cx="7395866" cy="4470857"/>
          </a:xfrm>
          <a:prstGeom prst="rect">
            <a:avLst/>
          </a:prstGeom>
        </p:spPr>
      </p:pic>
      <p:pic>
        <p:nvPicPr>
          <p:cNvPr id="20" name="Picture 19">
            <a:extLst>
              <a:ext uri="{FF2B5EF4-FFF2-40B4-BE49-F238E27FC236}">
                <a16:creationId xmlns:a16="http://schemas.microsoft.com/office/drawing/2014/main" id="{C7EB440D-01F2-3519-F7C0-3163DE262263}"/>
              </a:ext>
            </a:extLst>
          </p:cNvPr>
          <p:cNvPicPr>
            <a:picLocks noChangeAspect="1"/>
          </p:cNvPicPr>
          <p:nvPr/>
        </p:nvPicPr>
        <p:blipFill>
          <a:blip r:embed="rId4"/>
          <a:srcRect t="18075" r="3" b="18552"/>
          <a:stretch>
            <a:fillRect/>
          </a:stretch>
        </p:blipFill>
        <p:spPr>
          <a:xfrm>
            <a:off x="7499230" y="-2"/>
            <a:ext cx="4689052" cy="2228757"/>
          </a:xfrm>
          <a:prstGeom prst="rect">
            <a:avLst/>
          </a:prstGeom>
        </p:spPr>
      </p:pic>
      <p:pic>
        <p:nvPicPr>
          <p:cNvPr id="3" name="Picture 2">
            <a:extLst>
              <a:ext uri="{FF2B5EF4-FFF2-40B4-BE49-F238E27FC236}">
                <a16:creationId xmlns:a16="http://schemas.microsoft.com/office/drawing/2014/main" id="{49521D7A-EAA7-D4DD-5763-7DC3FBB49BA7}"/>
              </a:ext>
            </a:extLst>
          </p:cNvPr>
          <p:cNvPicPr>
            <a:picLocks noChangeAspect="1"/>
          </p:cNvPicPr>
          <p:nvPr/>
        </p:nvPicPr>
        <p:blipFill>
          <a:blip r:embed="rId5"/>
          <a:srcRect t="31739" r="-2" b="3008"/>
          <a:stretch>
            <a:fillRect/>
          </a:stretch>
        </p:blipFill>
        <p:spPr>
          <a:xfrm>
            <a:off x="7499338" y="2165769"/>
            <a:ext cx="4682932" cy="2291750"/>
          </a:xfrm>
          <a:prstGeom prst="rect">
            <a:avLst/>
          </a:prstGeom>
        </p:spPr>
      </p:pic>
      <p:pic>
        <p:nvPicPr>
          <p:cNvPr id="9" name="Picture 8">
            <a:extLst>
              <a:ext uri="{FF2B5EF4-FFF2-40B4-BE49-F238E27FC236}">
                <a16:creationId xmlns:a16="http://schemas.microsoft.com/office/drawing/2014/main" id="{DA3A37F4-EB08-450F-2D23-77D001017B83}"/>
              </a:ext>
            </a:extLst>
          </p:cNvPr>
          <p:cNvPicPr>
            <a:picLocks noChangeAspect="1"/>
          </p:cNvPicPr>
          <p:nvPr/>
        </p:nvPicPr>
        <p:blipFill>
          <a:blip r:embed="rId6"/>
          <a:srcRect t="12639" r="3" b="21330"/>
          <a:stretch>
            <a:fillRect/>
          </a:stretch>
        </p:blipFill>
        <p:spPr>
          <a:xfrm>
            <a:off x="-3717" y="4566250"/>
            <a:ext cx="4627475" cy="2291750"/>
          </a:xfrm>
          <a:prstGeom prst="rect">
            <a:avLst/>
          </a:prstGeom>
        </p:spPr>
      </p:pic>
      <p:pic>
        <p:nvPicPr>
          <p:cNvPr id="12" name="Picture 11">
            <a:extLst>
              <a:ext uri="{FF2B5EF4-FFF2-40B4-BE49-F238E27FC236}">
                <a16:creationId xmlns:a16="http://schemas.microsoft.com/office/drawing/2014/main" id="{85008571-ED05-B793-115D-20642FC7C36E}"/>
              </a:ext>
            </a:extLst>
          </p:cNvPr>
          <p:cNvPicPr>
            <a:picLocks noChangeAspect="1"/>
          </p:cNvPicPr>
          <p:nvPr/>
        </p:nvPicPr>
        <p:blipFill>
          <a:blip r:embed="rId7"/>
          <a:srcRect t="42923" r="1" b="16130"/>
          <a:stretch>
            <a:fillRect/>
          </a:stretch>
        </p:blipFill>
        <p:spPr>
          <a:xfrm>
            <a:off x="4713920" y="4566250"/>
            <a:ext cx="7462341" cy="2291750"/>
          </a:xfrm>
          <a:prstGeom prst="rect">
            <a:avLst/>
          </a:prstGeom>
        </p:spPr>
      </p:pic>
    </p:spTree>
    <p:extLst>
      <p:ext uri="{BB962C8B-B14F-4D97-AF65-F5344CB8AC3E}">
        <p14:creationId xmlns:p14="http://schemas.microsoft.com/office/powerpoint/2010/main" val="428866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C5A0-F41E-7A11-621D-6956905E7023}"/>
              </a:ext>
            </a:extLst>
          </p:cNvPr>
          <p:cNvSpPr>
            <a:spLocks noGrp="1"/>
          </p:cNvSpPr>
          <p:nvPr>
            <p:ph type="title"/>
          </p:nvPr>
        </p:nvSpPr>
        <p:spPr>
          <a:xfrm>
            <a:off x="838200" y="365125"/>
            <a:ext cx="10515600" cy="1325563"/>
          </a:xfrm>
        </p:spPr>
        <p:txBody>
          <a:bodyPr>
            <a:normAutofit/>
          </a:bodyPr>
          <a:lstStyle/>
          <a:p>
            <a:r>
              <a:rPr lang="en-US" sz="4200"/>
              <a:t>The Original</a:t>
            </a:r>
            <a:br>
              <a:rPr lang="en-US" sz="4200"/>
            </a:br>
            <a:r>
              <a:rPr lang="en-US" sz="4200"/>
              <a:t>Overarching Vision for this Sabbatical</a:t>
            </a:r>
          </a:p>
        </p:txBody>
      </p:sp>
      <p:sp>
        <p:nvSpPr>
          <p:cNvPr id="10" name="Rounded Rectangle 17">
            <a:extLst>
              <a:ext uri="{FF2B5EF4-FFF2-40B4-BE49-F238E27FC236}">
                <a16:creationId xmlns:a16="http://schemas.microsoft.com/office/drawing/2014/main" id="{15045B1D-AED4-407C-BC82-BF20E4E4F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tx1"/>
          </a:solidFill>
          <a:ln>
            <a:solidFill>
              <a:schemeClr val="accent1">
                <a:shade val="50000"/>
              </a:schemeClr>
            </a:solid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836A220-292F-9B1E-2FC9-8F4DE54BCA33}"/>
              </a:ext>
            </a:extLst>
          </p:cNvPr>
          <p:cNvPicPr>
            <a:picLocks noChangeAspect="1"/>
          </p:cNvPicPr>
          <p:nvPr/>
        </p:nvPicPr>
        <p:blipFill>
          <a:blip r:embed="rId4"/>
          <a:srcRect l="4195" r="-3" b="-3"/>
          <a:stretch>
            <a:fillRect/>
          </a:stretch>
        </p:blipFill>
        <p:spPr>
          <a:xfrm>
            <a:off x="1131172" y="2268111"/>
            <a:ext cx="4187222" cy="3256059"/>
          </a:xfrm>
          <a:prstGeom prst="rect">
            <a:avLst/>
          </a:prstGeom>
        </p:spPr>
      </p:pic>
      <p:graphicFrame>
        <p:nvGraphicFramePr>
          <p:cNvPr id="5" name="Content Placeholder 2">
            <a:extLst>
              <a:ext uri="{FF2B5EF4-FFF2-40B4-BE49-F238E27FC236}">
                <a16:creationId xmlns:a16="http://schemas.microsoft.com/office/drawing/2014/main" id="{F605C29F-D360-A794-2D7A-3F76B35BE7FA}"/>
              </a:ext>
            </a:extLst>
          </p:cNvPr>
          <p:cNvGraphicFramePr>
            <a:graphicFrameLocks noGrp="1"/>
          </p:cNvGraphicFramePr>
          <p:nvPr>
            <p:ph idx="1"/>
            <p:extLst>
              <p:ext uri="{D42A27DB-BD31-4B8C-83A1-F6EECF244321}">
                <p14:modId xmlns:p14="http://schemas.microsoft.com/office/powerpoint/2010/main" val="3504513948"/>
              </p:ext>
            </p:extLst>
          </p:nvPr>
        </p:nvGraphicFramePr>
        <p:xfrm>
          <a:off x="6096000" y="1948069"/>
          <a:ext cx="5257799" cy="42288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35819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AA8AC-CBA4-3E30-E1B0-9CDE74C4CDCA}"/>
              </a:ext>
            </a:extLst>
          </p:cNvPr>
          <p:cNvSpPr>
            <a:spLocks noGrp="1"/>
          </p:cNvSpPr>
          <p:nvPr>
            <p:ph type="title"/>
          </p:nvPr>
        </p:nvSpPr>
        <p:spPr/>
        <p:txBody>
          <a:bodyPr/>
          <a:lstStyle/>
          <a:p>
            <a:r>
              <a:rPr lang="en-US" dirty="0"/>
              <a:t>Churches visited</a:t>
            </a:r>
          </a:p>
        </p:txBody>
      </p:sp>
      <p:sp>
        <p:nvSpPr>
          <p:cNvPr id="26" name="Text Placeholder 25">
            <a:extLst>
              <a:ext uri="{FF2B5EF4-FFF2-40B4-BE49-F238E27FC236}">
                <a16:creationId xmlns:a16="http://schemas.microsoft.com/office/drawing/2014/main" id="{FDAD049A-93F8-5F76-E4CD-F23B34779FF1}"/>
              </a:ext>
            </a:extLst>
          </p:cNvPr>
          <p:cNvSpPr>
            <a:spLocks noGrp="1"/>
          </p:cNvSpPr>
          <p:nvPr>
            <p:ph type="body" idx="1"/>
          </p:nvPr>
        </p:nvSpPr>
        <p:spPr>
          <a:xfrm>
            <a:off x="1388757" y="3264195"/>
            <a:ext cx="2883378" cy="834870"/>
          </a:xfrm>
        </p:spPr>
        <p:txBody>
          <a:bodyPr/>
          <a:lstStyle/>
          <a:p>
            <a:r>
              <a:rPr lang="en-US" dirty="0"/>
              <a:t>Christ Cathedral, Dublin</a:t>
            </a:r>
          </a:p>
        </p:txBody>
      </p:sp>
      <p:pic>
        <p:nvPicPr>
          <p:cNvPr id="36" name="Picture Placeholder 35">
            <a:extLst>
              <a:ext uri="{FF2B5EF4-FFF2-40B4-BE49-F238E27FC236}">
                <a16:creationId xmlns:a16="http://schemas.microsoft.com/office/drawing/2014/main" id="{7FA5917C-F74F-8CE4-A8D9-02D3CA09C813}"/>
              </a:ext>
            </a:extLst>
          </p:cNvPr>
          <p:cNvPicPr>
            <a:picLocks noGrp="1" noChangeAspect="1"/>
          </p:cNvPicPr>
          <p:nvPr>
            <p:ph type="pic" idx="15"/>
          </p:nvPr>
        </p:nvPicPr>
        <p:blipFill>
          <a:blip r:embed="rId3"/>
          <a:srcRect t="30569" b="30569"/>
          <a:stretch/>
        </p:blipFill>
        <p:spPr>
          <a:xfrm>
            <a:off x="1388757" y="1470095"/>
            <a:ext cx="2940050" cy="1524000"/>
          </a:xfrm>
          <a:prstGeom prst="roundRect">
            <a:avLst>
              <a:gd name="adj" fmla="val 1858"/>
            </a:avLst>
          </a:prstGeom>
          <a:effectLst>
            <a:outerShdw blurRad="50800" dist="50800" dir="5400000" algn="tl" rotWithShape="0">
              <a:srgbClr val="000000">
                <a:alpha val="43000"/>
              </a:srgbClr>
            </a:outerShdw>
          </a:effectLst>
        </p:spPr>
      </p:pic>
      <p:sp>
        <p:nvSpPr>
          <p:cNvPr id="27" name="Text Placeholder 26">
            <a:extLst>
              <a:ext uri="{FF2B5EF4-FFF2-40B4-BE49-F238E27FC236}">
                <a16:creationId xmlns:a16="http://schemas.microsoft.com/office/drawing/2014/main" id="{4FE91454-A815-56E0-50B2-668087F37179}"/>
              </a:ext>
            </a:extLst>
          </p:cNvPr>
          <p:cNvSpPr>
            <a:spLocks noGrp="1"/>
          </p:cNvSpPr>
          <p:nvPr>
            <p:ph type="body" sz="quarter" idx="3"/>
          </p:nvPr>
        </p:nvSpPr>
        <p:spPr>
          <a:xfrm>
            <a:off x="4630737" y="3264195"/>
            <a:ext cx="2868785" cy="834870"/>
          </a:xfrm>
        </p:spPr>
        <p:txBody>
          <a:bodyPr/>
          <a:lstStyle/>
          <a:p>
            <a:r>
              <a:rPr lang="en-US" dirty="0"/>
              <a:t>St. Patrick’s Cathedral, Dublin</a:t>
            </a:r>
          </a:p>
        </p:txBody>
      </p:sp>
      <p:sp>
        <p:nvSpPr>
          <p:cNvPr id="28" name="Text Placeholder 27">
            <a:extLst>
              <a:ext uri="{FF2B5EF4-FFF2-40B4-BE49-F238E27FC236}">
                <a16:creationId xmlns:a16="http://schemas.microsoft.com/office/drawing/2014/main" id="{D07FABBF-109E-4132-90C6-BE61ACA3928B}"/>
              </a:ext>
            </a:extLst>
          </p:cNvPr>
          <p:cNvSpPr>
            <a:spLocks noGrp="1"/>
          </p:cNvSpPr>
          <p:nvPr>
            <p:ph type="body" sz="quarter" idx="13"/>
          </p:nvPr>
        </p:nvSpPr>
        <p:spPr>
          <a:xfrm>
            <a:off x="7755587" y="3264195"/>
            <a:ext cx="2932113" cy="834870"/>
          </a:xfrm>
        </p:spPr>
        <p:txBody>
          <a:bodyPr/>
          <a:lstStyle/>
          <a:p>
            <a:r>
              <a:rPr lang="en-US" dirty="0"/>
              <a:t>St. Anne’s Cathedral, Belfast</a:t>
            </a:r>
          </a:p>
        </p:txBody>
      </p:sp>
      <p:pic>
        <p:nvPicPr>
          <p:cNvPr id="40" name="Picture Placeholder 39">
            <a:extLst>
              <a:ext uri="{FF2B5EF4-FFF2-40B4-BE49-F238E27FC236}">
                <a16:creationId xmlns:a16="http://schemas.microsoft.com/office/drawing/2014/main" id="{5B7F5D5C-8F92-8115-8FDF-3C8512052DCC}"/>
              </a:ext>
            </a:extLst>
          </p:cNvPr>
          <p:cNvPicPr>
            <a:picLocks noGrp="1" noChangeAspect="1"/>
          </p:cNvPicPr>
          <p:nvPr>
            <p:ph type="pic" idx="22"/>
          </p:nvPr>
        </p:nvPicPr>
        <p:blipFill>
          <a:blip r:embed="rId4"/>
          <a:srcRect t="30531" b="30531"/>
          <a:stretch/>
        </p:blipFill>
        <p:spPr>
          <a:xfrm>
            <a:off x="7804197" y="1470095"/>
            <a:ext cx="2932113" cy="1524000"/>
          </a:xfrm>
          <a:prstGeom prst="roundRect">
            <a:avLst>
              <a:gd name="adj" fmla="val 1858"/>
            </a:avLst>
          </a:prstGeom>
          <a:effectLst>
            <a:outerShdw blurRad="50800" dist="50800" dir="5400000" algn="tl" rotWithShape="0">
              <a:srgbClr val="000000">
                <a:alpha val="43000"/>
              </a:srgbClr>
            </a:outerShdw>
          </a:effectLst>
        </p:spPr>
      </p:pic>
      <p:pic>
        <p:nvPicPr>
          <p:cNvPr id="46" name="Picture Placeholder 45">
            <a:extLst>
              <a:ext uri="{FF2B5EF4-FFF2-40B4-BE49-F238E27FC236}">
                <a16:creationId xmlns:a16="http://schemas.microsoft.com/office/drawing/2014/main" id="{86DA90B6-4FEA-E240-C41D-E378D5313781}"/>
              </a:ext>
            </a:extLst>
          </p:cNvPr>
          <p:cNvPicPr>
            <a:picLocks noGrp="1" noChangeAspect="1"/>
          </p:cNvPicPr>
          <p:nvPr>
            <p:ph type="pic" idx="21"/>
          </p:nvPr>
        </p:nvPicPr>
        <p:blipFill>
          <a:blip r:embed="rId5"/>
          <a:srcRect t="30506" b="30506"/>
          <a:stretch/>
        </p:blipFill>
        <p:spPr>
          <a:xfrm>
            <a:off x="4630737" y="1470095"/>
            <a:ext cx="2930525" cy="1524000"/>
          </a:xfrm>
          <a:prstGeom prst="roundRect">
            <a:avLst>
              <a:gd name="adj" fmla="val 1858"/>
            </a:avLst>
          </a:prstGeom>
          <a:effectLst>
            <a:outerShdw blurRad="50800" dist="50800" dir="5400000" algn="tl" rotWithShape="0">
              <a:srgbClr val="000000">
                <a:alpha val="43000"/>
              </a:srgbClr>
            </a:outerShdw>
          </a:effectLst>
        </p:spPr>
      </p:pic>
      <p:pic>
        <p:nvPicPr>
          <p:cNvPr id="48" name="Picture 47">
            <a:extLst>
              <a:ext uri="{FF2B5EF4-FFF2-40B4-BE49-F238E27FC236}">
                <a16:creationId xmlns:a16="http://schemas.microsoft.com/office/drawing/2014/main" id="{A06C98D4-1CF6-C889-5845-B8D9CC6C1F3B}"/>
              </a:ext>
            </a:extLst>
          </p:cNvPr>
          <p:cNvPicPr>
            <a:picLocks noChangeAspect="1"/>
          </p:cNvPicPr>
          <p:nvPr/>
        </p:nvPicPr>
        <p:blipFill>
          <a:blip r:embed="rId6"/>
          <a:stretch>
            <a:fillRect/>
          </a:stretch>
        </p:blipFill>
        <p:spPr>
          <a:xfrm>
            <a:off x="2445664" y="3715041"/>
            <a:ext cx="2082536" cy="2777834"/>
          </a:xfrm>
          <a:prstGeom prst="rect">
            <a:avLst/>
          </a:prstGeom>
        </p:spPr>
      </p:pic>
    </p:spTree>
    <p:extLst>
      <p:ext uri="{BB962C8B-B14F-4D97-AF65-F5344CB8AC3E}">
        <p14:creationId xmlns:p14="http://schemas.microsoft.com/office/powerpoint/2010/main" val="1712364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685629-4DDA-ACA4-BE8F-998470D70FF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2812CE3-BE5B-76CA-F747-6C92E2C1CD9A}"/>
              </a:ext>
            </a:extLst>
          </p:cNvPr>
          <p:cNvPicPr>
            <a:picLocks noChangeAspect="1"/>
          </p:cNvPicPr>
          <p:nvPr/>
        </p:nvPicPr>
        <p:blipFill>
          <a:blip r:embed="rId3"/>
          <a:stretch>
            <a:fillRect/>
          </a:stretch>
        </p:blipFill>
        <p:spPr>
          <a:xfrm>
            <a:off x="321733" y="421032"/>
            <a:ext cx="3400481" cy="2550360"/>
          </a:xfrm>
          <a:prstGeom prst="rect">
            <a:avLst/>
          </a:prstGeom>
        </p:spPr>
      </p:pic>
      <p:sp>
        <p:nvSpPr>
          <p:cNvPr id="36" name="Rectangle 35">
            <a:extLst>
              <a:ext uri="{FF2B5EF4-FFF2-40B4-BE49-F238E27FC236}">
                <a16:creationId xmlns:a16="http://schemas.microsoft.com/office/drawing/2014/main" id="{E3B4FF89-C45F-4E24-B963-61E855708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671"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991A5F2-699A-3B24-0176-F9B6552A806F}"/>
              </a:ext>
            </a:extLst>
          </p:cNvPr>
          <p:cNvPicPr>
            <a:picLocks noChangeAspect="1"/>
          </p:cNvPicPr>
          <p:nvPr/>
        </p:nvPicPr>
        <p:blipFill>
          <a:blip r:embed="rId4"/>
          <a:stretch>
            <a:fillRect/>
          </a:stretch>
        </p:blipFill>
        <p:spPr>
          <a:xfrm>
            <a:off x="3568490" y="321733"/>
            <a:ext cx="3401568" cy="2551176"/>
          </a:xfrm>
          <a:prstGeom prst="rect">
            <a:avLst/>
          </a:prstGeom>
        </p:spPr>
      </p:pic>
      <p:sp>
        <p:nvSpPr>
          <p:cNvPr id="38" name="Rectangle 37">
            <a:extLst>
              <a:ext uri="{FF2B5EF4-FFF2-40B4-BE49-F238E27FC236}">
                <a16:creationId xmlns:a16="http://schemas.microsoft.com/office/drawing/2014/main" id="{14F25C03-EF67-4344-8AEA-7B3FA0DED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836"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3788092-7197-9671-C827-46A7D969EA4E}"/>
              </a:ext>
            </a:extLst>
          </p:cNvPr>
          <p:cNvPicPr>
            <a:picLocks noChangeAspect="1"/>
          </p:cNvPicPr>
          <p:nvPr/>
        </p:nvPicPr>
        <p:blipFill>
          <a:blip r:embed="rId5"/>
          <a:stretch>
            <a:fillRect/>
          </a:stretch>
        </p:blipFill>
        <p:spPr>
          <a:xfrm>
            <a:off x="9160695" y="321733"/>
            <a:ext cx="2064258" cy="2752344"/>
          </a:xfrm>
          <a:prstGeom prst="rect">
            <a:avLst/>
          </a:prstGeom>
        </p:spPr>
      </p:pic>
      <p:sp>
        <p:nvSpPr>
          <p:cNvPr id="40" name="Rectangle 39">
            <a:extLst>
              <a:ext uri="{FF2B5EF4-FFF2-40B4-BE49-F238E27FC236}">
                <a16:creationId xmlns:a16="http://schemas.microsoft.com/office/drawing/2014/main" id="{F74793DE-3651-410B-B243-8F0B1468E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59424" y="-2665476"/>
            <a:ext cx="73152" cy="121889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A2D9AD8-0811-9E38-636F-1AFCEDC21A9C}"/>
              </a:ext>
            </a:extLst>
          </p:cNvPr>
          <p:cNvPicPr>
            <a:picLocks noChangeAspect="1"/>
          </p:cNvPicPr>
          <p:nvPr/>
        </p:nvPicPr>
        <p:blipFill>
          <a:blip r:embed="rId6"/>
          <a:stretch>
            <a:fillRect/>
          </a:stretch>
        </p:blipFill>
        <p:spPr>
          <a:xfrm>
            <a:off x="1032721" y="3783923"/>
            <a:ext cx="2064258" cy="2752344"/>
          </a:xfrm>
          <a:prstGeom prst="rect">
            <a:avLst/>
          </a:prstGeom>
        </p:spPr>
      </p:pic>
      <p:pic>
        <p:nvPicPr>
          <p:cNvPr id="7" name="Picture 6">
            <a:extLst>
              <a:ext uri="{FF2B5EF4-FFF2-40B4-BE49-F238E27FC236}">
                <a16:creationId xmlns:a16="http://schemas.microsoft.com/office/drawing/2014/main" id="{05A4638F-3598-0293-E4A7-7B34E36C9B08}"/>
              </a:ext>
            </a:extLst>
          </p:cNvPr>
          <p:cNvPicPr>
            <a:picLocks noChangeAspect="1"/>
          </p:cNvPicPr>
          <p:nvPr/>
        </p:nvPicPr>
        <p:blipFill>
          <a:blip r:embed="rId7"/>
          <a:stretch>
            <a:fillRect/>
          </a:stretch>
        </p:blipFill>
        <p:spPr>
          <a:xfrm>
            <a:off x="5096750" y="3783923"/>
            <a:ext cx="2064258" cy="2752344"/>
          </a:xfrm>
          <a:prstGeom prst="rect">
            <a:avLst/>
          </a:prstGeom>
        </p:spPr>
      </p:pic>
      <p:pic>
        <p:nvPicPr>
          <p:cNvPr id="13" name="Picture 12">
            <a:extLst>
              <a:ext uri="{FF2B5EF4-FFF2-40B4-BE49-F238E27FC236}">
                <a16:creationId xmlns:a16="http://schemas.microsoft.com/office/drawing/2014/main" id="{61620FEF-19CC-D9E5-3ADB-52ED5AD6CF4A}"/>
              </a:ext>
            </a:extLst>
          </p:cNvPr>
          <p:cNvPicPr>
            <a:picLocks noChangeAspect="1"/>
          </p:cNvPicPr>
          <p:nvPr/>
        </p:nvPicPr>
        <p:blipFill>
          <a:blip r:embed="rId8"/>
          <a:stretch>
            <a:fillRect/>
          </a:stretch>
        </p:blipFill>
        <p:spPr>
          <a:xfrm>
            <a:off x="8492124" y="3884507"/>
            <a:ext cx="3401568" cy="2551176"/>
          </a:xfrm>
          <a:prstGeom prst="rect">
            <a:avLst/>
          </a:prstGeom>
        </p:spPr>
      </p:pic>
    </p:spTree>
    <p:extLst>
      <p:ext uri="{BB962C8B-B14F-4D97-AF65-F5344CB8AC3E}">
        <p14:creationId xmlns:p14="http://schemas.microsoft.com/office/powerpoint/2010/main" val="3748543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F62F8-40F6-5076-FF47-3FD3EB319C6B}"/>
              </a:ext>
            </a:extLst>
          </p:cNvPr>
          <p:cNvSpPr>
            <a:spLocks noGrp="1"/>
          </p:cNvSpPr>
          <p:nvPr>
            <p:ph type="title"/>
          </p:nvPr>
        </p:nvSpPr>
        <p:spPr/>
        <p:txBody>
          <a:bodyPr/>
          <a:lstStyle/>
          <a:p>
            <a:r>
              <a:rPr lang="en-US" dirty="0"/>
              <a:t>Scottish Highlands</a:t>
            </a:r>
          </a:p>
        </p:txBody>
      </p:sp>
      <p:pic>
        <p:nvPicPr>
          <p:cNvPr id="4" name="Picture 3">
            <a:extLst>
              <a:ext uri="{FF2B5EF4-FFF2-40B4-BE49-F238E27FC236}">
                <a16:creationId xmlns:a16="http://schemas.microsoft.com/office/drawing/2014/main" id="{59463E98-B056-A3FA-99E9-6A9E9E2A281C}"/>
              </a:ext>
            </a:extLst>
          </p:cNvPr>
          <p:cNvPicPr>
            <a:picLocks noChangeAspect="1"/>
          </p:cNvPicPr>
          <p:nvPr/>
        </p:nvPicPr>
        <p:blipFill>
          <a:blip r:embed="rId3"/>
          <a:stretch>
            <a:fillRect/>
          </a:stretch>
        </p:blipFill>
        <p:spPr>
          <a:xfrm>
            <a:off x="8533882" y="3970850"/>
            <a:ext cx="3152775" cy="2095500"/>
          </a:xfrm>
          <a:prstGeom prst="rect">
            <a:avLst/>
          </a:prstGeom>
        </p:spPr>
      </p:pic>
      <p:pic>
        <p:nvPicPr>
          <p:cNvPr id="5" name="Picture 4">
            <a:extLst>
              <a:ext uri="{FF2B5EF4-FFF2-40B4-BE49-F238E27FC236}">
                <a16:creationId xmlns:a16="http://schemas.microsoft.com/office/drawing/2014/main" id="{AD747B45-B926-2D74-37F3-E50BB6A722F9}"/>
              </a:ext>
            </a:extLst>
          </p:cNvPr>
          <p:cNvPicPr>
            <a:picLocks noChangeAspect="1"/>
          </p:cNvPicPr>
          <p:nvPr/>
        </p:nvPicPr>
        <p:blipFill>
          <a:blip r:embed="rId4"/>
          <a:stretch>
            <a:fillRect/>
          </a:stretch>
        </p:blipFill>
        <p:spPr>
          <a:xfrm>
            <a:off x="315730" y="1640990"/>
            <a:ext cx="4015922" cy="3011941"/>
          </a:xfrm>
          <a:prstGeom prst="rect">
            <a:avLst/>
          </a:prstGeom>
        </p:spPr>
      </p:pic>
      <p:pic>
        <p:nvPicPr>
          <p:cNvPr id="6" name="Picture 5">
            <a:extLst>
              <a:ext uri="{FF2B5EF4-FFF2-40B4-BE49-F238E27FC236}">
                <a16:creationId xmlns:a16="http://schemas.microsoft.com/office/drawing/2014/main" id="{6BF679A5-590E-A24D-6B0B-936746621450}"/>
              </a:ext>
            </a:extLst>
          </p:cNvPr>
          <p:cNvPicPr>
            <a:picLocks noChangeAspect="1"/>
          </p:cNvPicPr>
          <p:nvPr/>
        </p:nvPicPr>
        <p:blipFill>
          <a:blip r:embed="rId5"/>
          <a:srcRect b="47761"/>
          <a:stretch>
            <a:fillRect/>
          </a:stretch>
        </p:blipFill>
        <p:spPr>
          <a:xfrm>
            <a:off x="7825104" y="365125"/>
            <a:ext cx="3992297" cy="2781836"/>
          </a:xfrm>
          <a:prstGeom prst="rect">
            <a:avLst/>
          </a:prstGeom>
        </p:spPr>
      </p:pic>
      <p:pic>
        <p:nvPicPr>
          <p:cNvPr id="1026" name="Picture 2">
            <a:extLst>
              <a:ext uri="{FF2B5EF4-FFF2-40B4-BE49-F238E27FC236}">
                <a16:creationId xmlns:a16="http://schemas.microsoft.com/office/drawing/2014/main" id="{6F2D0994-0429-34E3-7072-62E61F6A7E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93775" y="-20494625"/>
            <a:ext cx="2743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445C865-2BE0-839B-6CE7-ED8825AA7919}"/>
              </a:ext>
            </a:extLst>
          </p:cNvPr>
          <p:cNvPicPr>
            <a:picLocks noChangeAspect="1"/>
          </p:cNvPicPr>
          <p:nvPr/>
        </p:nvPicPr>
        <p:blipFill>
          <a:blip r:embed="rId7"/>
          <a:stretch>
            <a:fillRect/>
          </a:stretch>
        </p:blipFill>
        <p:spPr>
          <a:xfrm>
            <a:off x="4724281" y="1600041"/>
            <a:ext cx="2743438" cy="3657917"/>
          </a:xfrm>
          <a:prstGeom prst="rect">
            <a:avLst/>
          </a:prstGeom>
        </p:spPr>
      </p:pic>
    </p:spTree>
    <p:extLst>
      <p:ext uri="{BB962C8B-B14F-4D97-AF65-F5344CB8AC3E}">
        <p14:creationId xmlns:p14="http://schemas.microsoft.com/office/powerpoint/2010/main" val="2444441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0E1257-781B-C1B0-B1F8-76B7B806C691}"/>
            </a:ext>
          </a:extLst>
        </p:cNvPr>
        <p:cNvGrpSpPr/>
        <p:nvPr/>
      </p:nvGrpSpPr>
      <p:grpSpPr>
        <a:xfrm>
          <a:off x="0" y="0"/>
          <a:ext cx="0" cy="0"/>
          <a:chOff x="0" y="0"/>
          <a:chExt cx="0" cy="0"/>
        </a:xfrm>
      </p:grpSpPr>
      <p:sp useBgFill="1">
        <p:nvSpPr>
          <p:cNvPr id="125" name="Rectangle 124">
            <a:extLst>
              <a:ext uri="{FF2B5EF4-FFF2-40B4-BE49-F238E27FC236}">
                <a16:creationId xmlns:a16="http://schemas.microsoft.com/office/drawing/2014/main" id="{B78EDDD3-C548-48EF-B3CA-B290B1719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27311AA9-8BCA-002B-317A-4E3DBD13C1FA}"/>
              </a:ext>
            </a:extLst>
          </p:cNvPr>
          <p:cNvPicPr>
            <a:picLocks noChangeAspect="1"/>
          </p:cNvPicPr>
          <p:nvPr/>
        </p:nvPicPr>
        <p:blipFill>
          <a:blip r:embed="rId3"/>
          <a:srcRect l="4092" r="18059" b="-2"/>
          <a:stretch>
            <a:fillRect/>
          </a:stretch>
        </p:blipFill>
        <p:spPr>
          <a:xfrm>
            <a:off x="196731" y="166533"/>
            <a:ext cx="3809612" cy="6524936"/>
          </a:xfrm>
          <a:prstGeom prst="rect">
            <a:avLst/>
          </a:prstGeom>
        </p:spPr>
      </p:pic>
      <p:pic>
        <p:nvPicPr>
          <p:cNvPr id="10" name="Picture 9">
            <a:extLst>
              <a:ext uri="{FF2B5EF4-FFF2-40B4-BE49-F238E27FC236}">
                <a16:creationId xmlns:a16="http://schemas.microsoft.com/office/drawing/2014/main" id="{8341C561-C87C-0FFB-5CA9-A0961DD5F5E3}"/>
              </a:ext>
            </a:extLst>
          </p:cNvPr>
          <p:cNvPicPr>
            <a:picLocks noChangeAspect="1"/>
          </p:cNvPicPr>
          <p:nvPr/>
        </p:nvPicPr>
        <p:blipFill>
          <a:blip r:embed="rId4"/>
          <a:srcRect l="3962" r="18435" b="-2"/>
          <a:stretch>
            <a:fillRect/>
          </a:stretch>
        </p:blipFill>
        <p:spPr>
          <a:xfrm>
            <a:off x="4196497" y="166533"/>
            <a:ext cx="3797618" cy="6524936"/>
          </a:xfrm>
          <a:prstGeom prst="rect">
            <a:avLst/>
          </a:prstGeom>
        </p:spPr>
      </p:pic>
      <p:pic>
        <p:nvPicPr>
          <p:cNvPr id="3" name="Picture 2">
            <a:extLst>
              <a:ext uri="{FF2B5EF4-FFF2-40B4-BE49-F238E27FC236}">
                <a16:creationId xmlns:a16="http://schemas.microsoft.com/office/drawing/2014/main" id="{543A4197-9D08-181D-7C3F-2D450D62F348}"/>
              </a:ext>
            </a:extLst>
          </p:cNvPr>
          <p:cNvPicPr>
            <a:picLocks noChangeAspect="1"/>
          </p:cNvPicPr>
          <p:nvPr/>
        </p:nvPicPr>
        <p:blipFill>
          <a:blip r:embed="rId5"/>
          <a:srcRect r="9292" b="5"/>
          <a:stretch>
            <a:fillRect/>
          </a:stretch>
        </p:blipFill>
        <p:spPr>
          <a:xfrm>
            <a:off x="8183346" y="166533"/>
            <a:ext cx="3822808" cy="3160653"/>
          </a:xfrm>
          <a:prstGeom prst="rect">
            <a:avLst/>
          </a:prstGeom>
        </p:spPr>
      </p:pic>
      <p:pic>
        <p:nvPicPr>
          <p:cNvPr id="13" name="Picture 12">
            <a:extLst>
              <a:ext uri="{FF2B5EF4-FFF2-40B4-BE49-F238E27FC236}">
                <a16:creationId xmlns:a16="http://schemas.microsoft.com/office/drawing/2014/main" id="{9F463C66-76DE-8787-9F9B-010EC9273170}"/>
              </a:ext>
            </a:extLst>
          </p:cNvPr>
          <p:cNvPicPr>
            <a:picLocks noChangeAspect="1"/>
          </p:cNvPicPr>
          <p:nvPr/>
        </p:nvPicPr>
        <p:blipFill>
          <a:blip r:embed="rId6"/>
          <a:srcRect l="11474" r="8404" b="2"/>
          <a:stretch>
            <a:fillRect/>
          </a:stretch>
        </p:blipFill>
        <p:spPr>
          <a:xfrm>
            <a:off x="8183346" y="3506741"/>
            <a:ext cx="3822808" cy="3184727"/>
          </a:xfrm>
          <a:prstGeom prst="rect">
            <a:avLst/>
          </a:prstGeom>
        </p:spPr>
      </p:pic>
      <p:sp>
        <p:nvSpPr>
          <p:cNvPr id="8" name="TextBox 7">
            <a:extLst>
              <a:ext uri="{FF2B5EF4-FFF2-40B4-BE49-F238E27FC236}">
                <a16:creationId xmlns:a16="http://schemas.microsoft.com/office/drawing/2014/main" id="{35BF9755-F5DF-B3B1-B982-CECCB7976F2B}"/>
              </a:ext>
            </a:extLst>
          </p:cNvPr>
          <p:cNvSpPr txBox="1"/>
          <p:nvPr/>
        </p:nvSpPr>
        <p:spPr>
          <a:xfrm>
            <a:off x="3048886" y="3244334"/>
            <a:ext cx="6097772" cy="369332"/>
          </a:xfrm>
          <a:prstGeom prst="rect">
            <a:avLst/>
          </a:prstGeom>
          <a:noFill/>
        </p:spPr>
        <p:txBody>
          <a:bodyPr wrap="square">
            <a:spAutoFit/>
          </a:bodyPr>
          <a:lstStyle/>
          <a:p>
            <a:endParaRPr lang="en-US" dirty="0"/>
          </a:p>
        </p:txBody>
      </p:sp>
    </p:spTree>
    <p:extLst>
      <p:ext uri="{BB962C8B-B14F-4D97-AF65-F5344CB8AC3E}">
        <p14:creationId xmlns:p14="http://schemas.microsoft.com/office/powerpoint/2010/main" val="2601230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93A179E-9739-4A6A-BFC0-9792A47FF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5BCD1E-0BA0-3B98-5E7E-DD261ED7C3CA}"/>
              </a:ext>
            </a:extLst>
          </p:cNvPr>
          <p:cNvSpPr>
            <a:spLocks noGrp="1"/>
          </p:cNvSpPr>
          <p:nvPr>
            <p:ph type="title"/>
          </p:nvPr>
        </p:nvSpPr>
        <p:spPr>
          <a:xfrm>
            <a:off x="838201" y="365125"/>
            <a:ext cx="3478160" cy="1325563"/>
          </a:xfrm>
        </p:spPr>
        <p:txBody>
          <a:bodyPr vert="horz" lIns="91440" tIns="45720" rIns="91440" bIns="45720" rtlCol="0" anchor="ctr">
            <a:normAutofit/>
          </a:bodyPr>
          <a:lstStyle/>
          <a:p>
            <a:r>
              <a:rPr lang="en-US" sz="3400"/>
              <a:t>Midge protection at Skibo Castle</a:t>
            </a:r>
          </a:p>
        </p:txBody>
      </p:sp>
      <p:sp>
        <p:nvSpPr>
          <p:cNvPr id="27" name="Rounded Rectangle 14">
            <a:extLst>
              <a:ext uri="{FF2B5EF4-FFF2-40B4-BE49-F238E27FC236}">
                <a16:creationId xmlns:a16="http://schemas.microsoft.com/office/drawing/2014/main" id="{64B5D730-0F03-4E18-B5E2-A3AFEE4C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601" y="484632"/>
            <a:ext cx="3546267" cy="3525420"/>
          </a:xfrm>
          <a:prstGeom prst="roundRect">
            <a:avLst>
              <a:gd name="adj" fmla="val 2028"/>
            </a:avLst>
          </a:prstGeom>
          <a:solidFill>
            <a:schemeClr val="tx1"/>
          </a:solidFill>
          <a:ln>
            <a:solidFill>
              <a:schemeClr val="accent1">
                <a:shade val="50000"/>
              </a:schemeClr>
            </a:solidFill>
          </a:ln>
          <a:effectLst>
            <a:innerShdw blurRad="127000" dist="12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4DBFF33-2DCE-0F68-F47F-2A9E586390C4}"/>
              </a:ext>
            </a:extLst>
          </p:cNvPr>
          <p:cNvPicPr>
            <a:picLocks noGrp="1" noChangeAspect="1"/>
          </p:cNvPicPr>
          <p:nvPr>
            <p:ph sz="half" idx="4294967295"/>
          </p:nvPr>
        </p:nvPicPr>
        <p:blipFill>
          <a:blip r:embed="rId4"/>
          <a:stretch>
            <a:fillRect/>
          </a:stretch>
        </p:blipFill>
        <p:spPr>
          <a:xfrm>
            <a:off x="5298468" y="1035456"/>
            <a:ext cx="3231697" cy="2423772"/>
          </a:xfrm>
          <a:prstGeom prst="rect">
            <a:avLst/>
          </a:prstGeom>
        </p:spPr>
      </p:pic>
      <p:sp>
        <p:nvSpPr>
          <p:cNvPr id="29" name="Rectangle 28">
            <a:extLst>
              <a:ext uri="{FF2B5EF4-FFF2-40B4-BE49-F238E27FC236}">
                <a16:creationId xmlns:a16="http://schemas.microsoft.com/office/drawing/2014/main" id="{99BCAAE7-0794-4AF7-8A50-AB589BEC9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1263" y="484632"/>
            <a:ext cx="2876095" cy="2022476"/>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9D3435D-9A48-4791-925E-91DC45F79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602" y="4164379"/>
            <a:ext cx="3546267" cy="220898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17">
            <a:extLst>
              <a:ext uri="{FF2B5EF4-FFF2-40B4-BE49-F238E27FC236}">
                <a16:creationId xmlns:a16="http://schemas.microsoft.com/office/drawing/2014/main" id="{D1D20898-4E05-4678-AF40-ADD3390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1263" y="2661434"/>
            <a:ext cx="2876095" cy="3694916"/>
          </a:xfrm>
          <a:prstGeom prst="roundRect">
            <a:avLst>
              <a:gd name="adj" fmla="val 2028"/>
            </a:avLst>
          </a:prstGeom>
          <a:solidFill>
            <a:schemeClr val="tx1"/>
          </a:solidFill>
          <a:ln>
            <a:solidFill>
              <a:schemeClr val="accent1">
                <a:shade val="50000"/>
              </a:schemeClr>
            </a:solidFill>
          </a:ln>
          <a:effectLst>
            <a:innerShdw blurRad="127000" dist="12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94B667D-A3F2-8663-BB94-BE31F53BBC33}"/>
              </a:ext>
            </a:extLst>
          </p:cNvPr>
          <p:cNvPicPr>
            <a:picLocks noChangeAspect="1"/>
          </p:cNvPicPr>
          <p:nvPr/>
        </p:nvPicPr>
        <p:blipFill>
          <a:blip r:embed="rId5"/>
          <a:stretch>
            <a:fillRect/>
          </a:stretch>
        </p:blipFill>
        <p:spPr>
          <a:xfrm>
            <a:off x="9001914" y="2822301"/>
            <a:ext cx="2534792" cy="3379723"/>
          </a:xfrm>
          <a:prstGeom prst="rect">
            <a:avLst/>
          </a:prstGeom>
        </p:spPr>
      </p:pic>
    </p:spTree>
    <p:extLst>
      <p:ext uri="{BB962C8B-B14F-4D97-AF65-F5344CB8AC3E}">
        <p14:creationId xmlns:p14="http://schemas.microsoft.com/office/powerpoint/2010/main" val="1305376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637E9-8C63-C3EE-F672-62FC79C1E0C4}"/>
              </a:ext>
            </a:extLst>
          </p:cNvPr>
          <p:cNvSpPr>
            <a:spLocks noGrp="1"/>
          </p:cNvSpPr>
          <p:nvPr>
            <p:ph type="title"/>
          </p:nvPr>
        </p:nvSpPr>
        <p:spPr/>
        <p:txBody>
          <a:bodyPr/>
          <a:lstStyle/>
          <a:p>
            <a:r>
              <a:rPr lang="en-US" dirty="0"/>
              <a:t>Churches visited…</a:t>
            </a:r>
          </a:p>
        </p:txBody>
      </p:sp>
      <p:sp>
        <p:nvSpPr>
          <p:cNvPr id="3" name="Text Placeholder 2">
            <a:extLst>
              <a:ext uri="{FF2B5EF4-FFF2-40B4-BE49-F238E27FC236}">
                <a16:creationId xmlns:a16="http://schemas.microsoft.com/office/drawing/2014/main" id="{7320B2CD-B971-1006-C942-FDD4B8D8D02F}"/>
              </a:ext>
            </a:extLst>
          </p:cNvPr>
          <p:cNvSpPr>
            <a:spLocks noGrp="1"/>
          </p:cNvSpPr>
          <p:nvPr>
            <p:ph type="body" idx="1"/>
          </p:nvPr>
        </p:nvSpPr>
        <p:spPr/>
        <p:txBody>
          <a:bodyPr/>
          <a:lstStyle/>
          <a:p>
            <a:r>
              <a:rPr lang="en-US" dirty="0"/>
              <a:t>St. Andrew’s Cathedral, Inverness, Scotland</a:t>
            </a:r>
          </a:p>
        </p:txBody>
      </p:sp>
      <p:pic>
        <p:nvPicPr>
          <p:cNvPr id="15" name="Picture Placeholder 14">
            <a:extLst>
              <a:ext uri="{FF2B5EF4-FFF2-40B4-BE49-F238E27FC236}">
                <a16:creationId xmlns:a16="http://schemas.microsoft.com/office/drawing/2014/main" id="{8A0D2DE7-5CA7-5DAD-2640-F938A36D43BD}"/>
              </a:ext>
            </a:extLst>
          </p:cNvPr>
          <p:cNvPicPr>
            <a:picLocks noGrp="1" noChangeAspect="1"/>
          </p:cNvPicPr>
          <p:nvPr>
            <p:ph type="pic" idx="15"/>
          </p:nvPr>
        </p:nvPicPr>
        <p:blipFill>
          <a:blip r:embed="rId3"/>
          <a:srcRect t="1562" b="1562"/>
          <a:stretch/>
        </p:blipFill>
        <p:spPr>
          <a:prstGeom prst="roundRect">
            <a:avLst>
              <a:gd name="adj" fmla="val 1858"/>
            </a:avLst>
          </a:prstGeom>
          <a:effectLst>
            <a:outerShdw blurRad="50800" dist="50800" dir="5400000" algn="tl" rotWithShape="0">
              <a:srgbClr val="000000">
                <a:alpha val="43000"/>
              </a:srgbClr>
            </a:outerShdw>
          </a:effectLst>
        </p:spPr>
      </p:pic>
      <p:sp>
        <p:nvSpPr>
          <p:cNvPr id="6" name="Text Placeholder 5">
            <a:extLst>
              <a:ext uri="{FF2B5EF4-FFF2-40B4-BE49-F238E27FC236}">
                <a16:creationId xmlns:a16="http://schemas.microsoft.com/office/drawing/2014/main" id="{ECC35226-C2DB-F443-E4CE-37904ED2985C}"/>
              </a:ext>
            </a:extLst>
          </p:cNvPr>
          <p:cNvSpPr>
            <a:spLocks noGrp="1"/>
          </p:cNvSpPr>
          <p:nvPr>
            <p:ph type="body" sz="quarter" idx="3"/>
          </p:nvPr>
        </p:nvSpPr>
        <p:spPr/>
        <p:txBody>
          <a:bodyPr/>
          <a:lstStyle/>
          <a:p>
            <a:r>
              <a:rPr lang="en-US" dirty="0"/>
              <a:t>St. Ninian’s, Invergordon, Scotland</a:t>
            </a:r>
          </a:p>
        </p:txBody>
      </p:sp>
      <p:pic>
        <p:nvPicPr>
          <p:cNvPr id="17" name="Picture Placeholder 16">
            <a:extLst>
              <a:ext uri="{FF2B5EF4-FFF2-40B4-BE49-F238E27FC236}">
                <a16:creationId xmlns:a16="http://schemas.microsoft.com/office/drawing/2014/main" id="{46970B3D-8F2C-7FE8-A7CE-B0534075D5A9}"/>
              </a:ext>
            </a:extLst>
          </p:cNvPr>
          <p:cNvPicPr>
            <a:picLocks noGrp="1" noChangeAspect="1"/>
          </p:cNvPicPr>
          <p:nvPr>
            <p:ph type="pic" idx="21"/>
          </p:nvPr>
        </p:nvPicPr>
        <p:blipFill>
          <a:blip r:embed="rId4"/>
          <a:srcRect t="6978" b="6978"/>
          <a:stretch/>
        </p:blipFill>
        <p:spPr>
          <a:prstGeom prst="roundRect">
            <a:avLst>
              <a:gd name="adj" fmla="val 1858"/>
            </a:avLst>
          </a:prstGeom>
          <a:effectLst>
            <a:outerShdw blurRad="50800" dist="50800" dir="5400000" algn="tl" rotWithShape="0">
              <a:srgbClr val="000000">
                <a:alpha val="43000"/>
              </a:srgbClr>
            </a:outerShdw>
          </a:effectLst>
        </p:spPr>
      </p:pic>
      <p:sp>
        <p:nvSpPr>
          <p:cNvPr id="9" name="Text Placeholder 8">
            <a:extLst>
              <a:ext uri="{FF2B5EF4-FFF2-40B4-BE49-F238E27FC236}">
                <a16:creationId xmlns:a16="http://schemas.microsoft.com/office/drawing/2014/main" id="{4C4BF0F0-02F5-249C-9C02-07F61001C6EF}"/>
              </a:ext>
            </a:extLst>
          </p:cNvPr>
          <p:cNvSpPr>
            <a:spLocks noGrp="1"/>
          </p:cNvSpPr>
          <p:nvPr>
            <p:ph type="body" sz="quarter" idx="13"/>
          </p:nvPr>
        </p:nvSpPr>
        <p:spPr>
          <a:xfrm>
            <a:off x="8137766" y="4440007"/>
            <a:ext cx="2932113" cy="576262"/>
          </a:xfrm>
        </p:spPr>
        <p:txBody>
          <a:bodyPr/>
          <a:lstStyle/>
          <a:p>
            <a:r>
              <a:rPr lang="en-US" dirty="0"/>
              <a:t>St. Machar’s Cathedral, Aberdeen, Scotland</a:t>
            </a:r>
          </a:p>
        </p:txBody>
      </p:sp>
      <p:pic>
        <p:nvPicPr>
          <p:cNvPr id="8" name="Picture 7">
            <a:extLst>
              <a:ext uri="{FF2B5EF4-FFF2-40B4-BE49-F238E27FC236}">
                <a16:creationId xmlns:a16="http://schemas.microsoft.com/office/drawing/2014/main" id="{62699456-8132-1A4B-240D-D289ADB008F7}"/>
              </a:ext>
            </a:extLst>
          </p:cNvPr>
          <p:cNvPicPr>
            <a:picLocks noChangeAspect="1"/>
          </p:cNvPicPr>
          <p:nvPr/>
        </p:nvPicPr>
        <p:blipFill>
          <a:blip r:embed="rId5"/>
          <a:stretch>
            <a:fillRect/>
          </a:stretch>
        </p:blipFill>
        <p:spPr>
          <a:xfrm>
            <a:off x="8137766" y="572011"/>
            <a:ext cx="2452750" cy="3271652"/>
          </a:xfrm>
          <a:prstGeom prst="rect">
            <a:avLst/>
          </a:prstGeom>
        </p:spPr>
      </p:pic>
    </p:spTree>
    <p:extLst>
      <p:ext uri="{BB962C8B-B14F-4D97-AF65-F5344CB8AC3E}">
        <p14:creationId xmlns:p14="http://schemas.microsoft.com/office/powerpoint/2010/main" val="15526065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85E6C-BB08-2001-89E7-0E536A89C020}"/>
              </a:ext>
            </a:extLst>
          </p:cNvPr>
          <p:cNvSpPr>
            <a:spLocks noGrp="1"/>
          </p:cNvSpPr>
          <p:nvPr>
            <p:ph type="title"/>
          </p:nvPr>
        </p:nvSpPr>
        <p:spPr/>
        <p:txBody>
          <a:bodyPr/>
          <a:lstStyle/>
          <a:p>
            <a:r>
              <a:rPr lang="en-US" dirty="0"/>
              <a:t>Museums visited…</a:t>
            </a:r>
          </a:p>
        </p:txBody>
      </p:sp>
    </p:spTree>
    <p:extLst>
      <p:ext uri="{BB962C8B-B14F-4D97-AF65-F5344CB8AC3E}">
        <p14:creationId xmlns:p14="http://schemas.microsoft.com/office/powerpoint/2010/main" val="2876528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E8BCBF-2433-E9EE-0354-B2C216E7720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7A828A7-3F93-432E-291F-FA1D9483752F}"/>
              </a:ext>
            </a:extLst>
          </p:cNvPr>
          <p:cNvPicPr>
            <a:picLocks noChangeAspect="1"/>
          </p:cNvPicPr>
          <p:nvPr/>
        </p:nvPicPr>
        <p:blipFill>
          <a:blip r:embed="rId3"/>
          <a:stretch>
            <a:fillRect/>
          </a:stretch>
        </p:blipFill>
        <p:spPr>
          <a:xfrm>
            <a:off x="807973" y="321733"/>
            <a:ext cx="2981569" cy="2236177"/>
          </a:xfrm>
          <a:prstGeom prst="rect">
            <a:avLst/>
          </a:prstGeom>
        </p:spPr>
      </p:pic>
      <p:sp>
        <p:nvSpPr>
          <p:cNvPr id="23" name="Rectangle 22">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752928"/>
            <a:ext cx="7566298" cy="7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6483" y="0"/>
            <a:ext cx="73152" cy="278892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78F15A7-06B1-E397-3241-B6F78B32D85E}"/>
              </a:ext>
            </a:extLst>
          </p:cNvPr>
          <p:cNvPicPr>
            <a:picLocks noChangeAspect="1"/>
          </p:cNvPicPr>
          <p:nvPr/>
        </p:nvPicPr>
        <p:blipFill>
          <a:blip r:embed="rId4"/>
          <a:srcRect t="26527"/>
          <a:stretch>
            <a:fillRect/>
          </a:stretch>
        </p:blipFill>
        <p:spPr>
          <a:xfrm>
            <a:off x="4897720" y="313080"/>
            <a:ext cx="2309295" cy="2262279"/>
          </a:xfrm>
          <a:prstGeom prst="rect">
            <a:avLst/>
          </a:prstGeom>
        </p:spPr>
      </p:pic>
      <p:pic>
        <p:nvPicPr>
          <p:cNvPr id="16" name="Picture 15">
            <a:extLst>
              <a:ext uri="{FF2B5EF4-FFF2-40B4-BE49-F238E27FC236}">
                <a16:creationId xmlns:a16="http://schemas.microsoft.com/office/drawing/2014/main" id="{0C9455DC-1A7B-86AD-EC2A-67C44CAFB364}"/>
              </a:ext>
            </a:extLst>
          </p:cNvPr>
          <p:cNvPicPr>
            <a:picLocks noChangeAspect="1"/>
          </p:cNvPicPr>
          <p:nvPr/>
        </p:nvPicPr>
        <p:blipFill>
          <a:blip r:embed="rId5"/>
          <a:stretch>
            <a:fillRect/>
          </a:stretch>
        </p:blipFill>
        <p:spPr>
          <a:xfrm>
            <a:off x="531906" y="3089731"/>
            <a:ext cx="2414016" cy="3218688"/>
          </a:xfrm>
          <a:prstGeom prst="rect">
            <a:avLst/>
          </a:prstGeom>
        </p:spPr>
      </p:pic>
      <p:sp>
        <p:nvSpPr>
          <p:cNvPr id="27" name="Rectangle 26">
            <a:extLst>
              <a:ext uri="{FF2B5EF4-FFF2-40B4-BE49-F238E27FC236}">
                <a16:creationId xmlns:a16="http://schemas.microsoft.com/office/drawing/2014/main" id="{6F32C1A4-2AC7-48CB-9AB7-B80470C0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3627" y="2779776"/>
            <a:ext cx="73152" cy="40782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1C12E00-427A-BD78-A06A-D52FC8F992C9}"/>
              </a:ext>
            </a:extLst>
          </p:cNvPr>
          <p:cNvPicPr>
            <a:picLocks noChangeAspect="1"/>
          </p:cNvPicPr>
          <p:nvPr/>
        </p:nvPicPr>
        <p:blipFill>
          <a:blip r:embed="rId6"/>
          <a:stretch>
            <a:fillRect/>
          </a:stretch>
        </p:blipFill>
        <p:spPr>
          <a:xfrm>
            <a:off x="4155581" y="3006495"/>
            <a:ext cx="2538870" cy="3385160"/>
          </a:xfrm>
          <a:prstGeom prst="rect">
            <a:avLst/>
          </a:prstGeom>
        </p:spPr>
      </p:pic>
      <p:sp>
        <p:nvSpPr>
          <p:cNvPr id="29" name="Rectangle 28">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813"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7F56ACF-43EA-1514-8FE5-E97CB71B395D}"/>
              </a:ext>
            </a:extLst>
          </p:cNvPr>
          <p:cNvPicPr>
            <a:picLocks noChangeAspect="1"/>
          </p:cNvPicPr>
          <p:nvPr/>
        </p:nvPicPr>
        <p:blipFill>
          <a:blip r:embed="rId7"/>
          <a:stretch>
            <a:fillRect/>
          </a:stretch>
        </p:blipFill>
        <p:spPr>
          <a:xfrm>
            <a:off x="8394654" y="321735"/>
            <a:ext cx="2484589" cy="3312786"/>
          </a:xfrm>
          <a:prstGeom prst="rect">
            <a:avLst/>
          </a:prstGeom>
        </p:spPr>
      </p:pic>
      <p:sp>
        <p:nvSpPr>
          <p:cNvPr id="31" name="Rectangle 30">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299" y="3862989"/>
            <a:ext cx="4625702" cy="731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B3E6AF4-6AEE-C4A4-BA76-3EC43FCF2C09}"/>
              </a:ext>
            </a:extLst>
          </p:cNvPr>
          <p:cNvPicPr>
            <a:picLocks noChangeAspect="1"/>
          </p:cNvPicPr>
          <p:nvPr/>
        </p:nvPicPr>
        <p:blipFill>
          <a:blip r:embed="rId8"/>
          <a:stretch>
            <a:fillRect/>
          </a:stretch>
        </p:blipFill>
        <p:spPr>
          <a:xfrm>
            <a:off x="8151563" y="4172622"/>
            <a:ext cx="2970249" cy="2227687"/>
          </a:xfrm>
          <a:prstGeom prst="rect">
            <a:avLst/>
          </a:prstGeom>
        </p:spPr>
      </p:pic>
    </p:spTree>
    <p:extLst>
      <p:ext uri="{BB962C8B-B14F-4D97-AF65-F5344CB8AC3E}">
        <p14:creationId xmlns:p14="http://schemas.microsoft.com/office/powerpoint/2010/main" val="932853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7447C-13B2-54E6-0949-E081CA42212C}"/>
              </a:ext>
            </a:extLst>
          </p:cNvPr>
          <p:cNvSpPr>
            <a:spLocks noGrp="1"/>
          </p:cNvSpPr>
          <p:nvPr>
            <p:ph type="title"/>
          </p:nvPr>
        </p:nvSpPr>
        <p:spPr>
          <a:xfrm>
            <a:off x="223946" y="0"/>
            <a:ext cx="10515600" cy="1325563"/>
          </a:xfrm>
        </p:spPr>
        <p:txBody>
          <a:bodyPr/>
          <a:lstStyle/>
          <a:p>
            <a:r>
              <a:rPr lang="en-US" dirty="0"/>
              <a:t>Sacred beauty here…</a:t>
            </a:r>
          </a:p>
        </p:txBody>
      </p:sp>
      <p:pic>
        <p:nvPicPr>
          <p:cNvPr id="17" name="Picture 16">
            <a:extLst>
              <a:ext uri="{FF2B5EF4-FFF2-40B4-BE49-F238E27FC236}">
                <a16:creationId xmlns:a16="http://schemas.microsoft.com/office/drawing/2014/main" id="{74414AEC-FFF8-B8CB-6FF0-148E1F65175A}"/>
              </a:ext>
            </a:extLst>
          </p:cNvPr>
          <p:cNvPicPr>
            <a:picLocks noChangeAspect="1"/>
          </p:cNvPicPr>
          <p:nvPr/>
        </p:nvPicPr>
        <p:blipFill>
          <a:blip r:embed="rId3"/>
          <a:stretch>
            <a:fillRect/>
          </a:stretch>
        </p:blipFill>
        <p:spPr>
          <a:xfrm>
            <a:off x="5430507" y="2541318"/>
            <a:ext cx="3236206" cy="4316681"/>
          </a:xfrm>
          <a:prstGeom prst="rect">
            <a:avLst/>
          </a:prstGeom>
        </p:spPr>
      </p:pic>
      <p:pic>
        <p:nvPicPr>
          <p:cNvPr id="19" name="Picture 18">
            <a:extLst>
              <a:ext uri="{FF2B5EF4-FFF2-40B4-BE49-F238E27FC236}">
                <a16:creationId xmlns:a16="http://schemas.microsoft.com/office/drawing/2014/main" id="{670F5B77-B260-60D7-B36A-EEDC5B88895B}"/>
              </a:ext>
            </a:extLst>
          </p:cNvPr>
          <p:cNvPicPr>
            <a:picLocks noChangeAspect="1"/>
          </p:cNvPicPr>
          <p:nvPr/>
        </p:nvPicPr>
        <p:blipFill>
          <a:blip r:embed="rId4"/>
          <a:stretch>
            <a:fillRect/>
          </a:stretch>
        </p:blipFill>
        <p:spPr>
          <a:xfrm>
            <a:off x="223946" y="1260165"/>
            <a:ext cx="3600189" cy="4802187"/>
          </a:xfrm>
          <a:prstGeom prst="rect">
            <a:avLst/>
          </a:prstGeom>
        </p:spPr>
      </p:pic>
      <p:pic>
        <p:nvPicPr>
          <p:cNvPr id="21" name="Picture 20">
            <a:extLst>
              <a:ext uri="{FF2B5EF4-FFF2-40B4-BE49-F238E27FC236}">
                <a16:creationId xmlns:a16="http://schemas.microsoft.com/office/drawing/2014/main" id="{54D8ECBC-8A45-2764-4EDE-2C63070356B8}"/>
              </a:ext>
            </a:extLst>
          </p:cNvPr>
          <p:cNvPicPr>
            <a:picLocks noChangeAspect="1"/>
          </p:cNvPicPr>
          <p:nvPr/>
        </p:nvPicPr>
        <p:blipFill>
          <a:blip r:embed="rId5"/>
          <a:stretch>
            <a:fillRect/>
          </a:stretch>
        </p:blipFill>
        <p:spPr>
          <a:xfrm>
            <a:off x="8945276" y="0"/>
            <a:ext cx="3246724" cy="4589813"/>
          </a:xfrm>
          <a:prstGeom prst="rect">
            <a:avLst/>
          </a:prstGeom>
        </p:spPr>
      </p:pic>
    </p:spTree>
    <p:extLst>
      <p:ext uri="{BB962C8B-B14F-4D97-AF65-F5344CB8AC3E}">
        <p14:creationId xmlns:p14="http://schemas.microsoft.com/office/powerpoint/2010/main" val="3763904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F164E5A-ABC0-4A97-86CA-5F7C26615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84" y="0"/>
            <a:ext cx="8116488" cy="6858000"/>
          </a:xfrm>
          <a:prstGeom prst="rect">
            <a:avLst/>
          </a:prstGeom>
          <a:solidFill>
            <a:schemeClr val="bg1">
              <a:alpha val="2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C2393E8D-D10F-4FE1-AC21-8B44BEB50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1"/>
            <a:ext cx="4062127" cy="6857996"/>
          </a:xfrm>
          <a:prstGeom prst="rect">
            <a:avLst/>
          </a:prstGeom>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504B8-55AE-8A1D-E714-D70674F3A5DD}"/>
              </a:ext>
            </a:extLst>
          </p:cNvPr>
          <p:cNvSpPr>
            <a:spLocks noGrp="1"/>
          </p:cNvSpPr>
          <p:nvPr>
            <p:ph type="title"/>
          </p:nvPr>
        </p:nvSpPr>
        <p:spPr>
          <a:xfrm>
            <a:off x="8610600" y="643468"/>
            <a:ext cx="2944152" cy="1622744"/>
          </a:xfrm>
        </p:spPr>
        <p:txBody>
          <a:bodyPr vert="horz" lIns="91440" tIns="45720" rIns="91440" bIns="45720" rtlCol="0" anchor="b">
            <a:normAutofit/>
          </a:bodyPr>
          <a:lstStyle/>
          <a:p>
            <a:r>
              <a:rPr lang="en-US" sz="2800" spc="-300">
                <a:solidFill>
                  <a:schemeClr val="tx1"/>
                </a:solidFill>
                <a:effectLst>
                  <a:outerShdw blurRad="469900" dist="342900" dir="5400000" sy="-20000" rotWithShape="0">
                    <a:prstClr val="black">
                      <a:alpha val="66000"/>
                    </a:prstClr>
                  </a:outerShdw>
                </a:effectLst>
              </a:rPr>
              <a:t>This happened…Toussaint Amos Thomerly</a:t>
            </a:r>
          </a:p>
        </p:txBody>
      </p:sp>
      <p:pic>
        <p:nvPicPr>
          <p:cNvPr id="5" name="Content Placeholder 4">
            <a:extLst>
              <a:ext uri="{FF2B5EF4-FFF2-40B4-BE49-F238E27FC236}">
                <a16:creationId xmlns:a16="http://schemas.microsoft.com/office/drawing/2014/main" id="{C3B79D94-5294-0904-1085-B0FD4DFA27E7}"/>
              </a:ext>
            </a:extLst>
          </p:cNvPr>
          <p:cNvPicPr>
            <a:picLocks noChangeAspect="1"/>
          </p:cNvPicPr>
          <p:nvPr/>
        </p:nvPicPr>
        <p:blipFill>
          <a:blip r:embed="rId4"/>
          <a:srcRect l="7684" t="26879" r="9157" b="20463"/>
          <a:stretch>
            <a:fillRect/>
          </a:stretch>
        </p:blipFill>
        <p:spPr>
          <a:xfrm>
            <a:off x="153616" y="1275907"/>
            <a:ext cx="7836024" cy="3721396"/>
          </a:xfrm>
          <a:prstGeom prst="rect">
            <a:avLst/>
          </a:prstGeom>
        </p:spPr>
      </p:pic>
      <p:pic>
        <p:nvPicPr>
          <p:cNvPr id="13" name="Content Placeholder 12">
            <a:extLst>
              <a:ext uri="{FF2B5EF4-FFF2-40B4-BE49-F238E27FC236}">
                <a16:creationId xmlns:a16="http://schemas.microsoft.com/office/drawing/2014/main" id="{8F944986-8295-C246-618D-06CB220C3649}"/>
              </a:ext>
            </a:extLst>
          </p:cNvPr>
          <p:cNvPicPr>
            <a:picLocks noGrp="1" noChangeAspect="1"/>
          </p:cNvPicPr>
          <p:nvPr>
            <p:ph idx="1"/>
          </p:nvPr>
        </p:nvPicPr>
        <p:blipFill>
          <a:blip r:embed="rId5"/>
          <a:stretch>
            <a:fillRect/>
          </a:stretch>
        </p:blipFill>
        <p:spPr>
          <a:xfrm>
            <a:off x="8668519" y="2403475"/>
            <a:ext cx="2828975" cy="3773488"/>
          </a:xfrm>
          <a:prstGeom prst="rect">
            <a:avLst/>
          </a:prstGeom>
        </p:spPr>
      </p:pic>
    </p:spTree>
    <p:extLst>
      <p:ext uri="{BB962C8B-B14F-4D97-AF65-F5344CB8AC3E}">
        <p14:creationId xmlns:p14="http://schemas.microsoft.com/office/powerpoint/2010/main" val="1814629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20D6091-31D1-7763-EBDF-993B9F30D1A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C1352E5-8DBA-B921-580B-D20AA9A7A94A}"/>
              </a:ext>
            </a:extLst>
          </p:cNvPr>
          <p:cNvPicPr>
            <a:picLocks noChangeAspect="1"/>
          </p:cNvPicPr>
          <p:nvPr/>
        </p:nvPicPr>
        <p:blipFill>
          <a:blip r:embed="rId4"/>
          <a:srcRect l="9220" r="8147"/>
          <a:stretch>
            <a:fillRect/>
          </a:stretch>
        </p:blipFill>
        <p:spPr>
          <a:xfrm>
            <a:off x="4636008" y="10"/>
            <a:ext cx="7555992" cy="6857990"/>
          </a:xfrm>
          <a:prstGeom prst="rect">
            <a:avLst/>
          </a:prstGeom>
        </p:spPr>
      </p:pic>
      <p:sp useBgFill="1">
        <p:nvSpPr>
          <p:cNvPr id="10" name="Rectangle 9">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CADCF7-200C-BF10-4BC7-5E8D21353FF4}"/>
              </a:ext>
            </a:extLst>
          </p:cNvPr>
          <p:cNvSpPr>
            <a:spLocks noGrp="1"/>
          </p:cNvSpPr>
          <p:nvPr>
            <p:ph type="title"/>
          </p:nvPr>
        </p:nvSpPr>
        <p:spPr>
          <a:xfrm>
            <a:off x="838201" y="365125"/>
            <a:ext cx="3478160" cy="1325563"/>
          </a:xfrm>
        </p:spPr>
        <p:txBody>
          <a:bodyPr>
            <a:normAutofit/>
          </a:bodyPr>
          <a:lstStyle/>
          <a:p>
            <a:r>
              <a:rPr lang="en-US" sz="2800"/>
              <a:t>The “Lived Into”</a:t>
            </a:r>
            <a:br>
              <a:rPr lang="en-US" sz="2800"/>
            </a:br>
            <a:r>
              <a:rPr lang="en-US" sz="2800"/>
              <a:t>Overarching Vision for this Sabbatical</a:t>
            </a:r>
          </a:p>
        </p:txBody>
      </p:sp>
      <p:graphicFrame>
        <p:nvGraphicFramePr>
          <p:cNvPr id="5" name="Content Placeholder 2">
            <a:extLst>
              <a:ext uri="{FF2B5EF4-FFF2-40B4-BE49-F238E27FC236}">
                <a16:creationId xmlns:a16="http://schemas.microsoft.com/office/drawing/2014/main" id="{D9661FA5-BA8B-D584-712E-04F06A6296F4}"/>
              </a:ext>
            </a:extLst>
          </p:cNvPr>
          <p:cNvGraphicFramePr>
            <a:graphicFrameLocks noGrp="1"/>
          </p:cNvGraphicFramePr>
          <p:nvPr>
            <p:ph idx="1"/>
            <p:extLst>
              <p:ext uri="{D42A27DB-BD31-4B8C-83A1-F6EECF244321}">
                <p14:modId xmlns:p14="http://schemas.microsoft.com/office/powerpoint/2010/main" val="3330604778"/>
              </p:ext>
            </p:extLst>
          </p:nvPr>
        </p:nvGraphicFramePr>
        <p:xfrm>
          <a:off x="838202" y="1825625"/>
          <a:ext cx="347816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434953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2560304F-1145-43F5-7AF5-D9E072C07DF9}"/>
              </a:ext>
            </a:extLst>
          </p:cNvPr>
          <p:cNvPicPr>
            <a:picLocks noChangeAspect="1"/>
          </p:cNvPicPr>
          <p:nvPr/>
        </p:nvPicPr>
        <p:blipFill>
          <a:blip r:embed="rId3">
            <a:extLst>
              <a:ext uri="{28A0092B-C50C-407E-A947-70E740481C1C}">
                <a14:useLocalDpi xmlns:a14="http://schemas.microsoft.com/office/drawing/2010/main" val="0"/>
              </a:ext>
            </a:extLst>
          </a:blip>
          <a:srcRect t="33333" r="50000"/>
          <a:stretch>
            <a:fillRect/>
          </a:stretch>
        </p:blipFill>
        <p:spPr>
          <a:xfrm>
            <a:off x="2606265" y="229619"/>
            <a:ext cx="1476361" cy="2624663"/>
          </a:xfrm>
          <a:prstGeom prst="rect">
            <a:avLst/>
          </a:prstGeom>
        </p:spPr>
      </p:pic>
      <p:pic>
        <p:nvPicPr>
          <p:cNvPr id="16" name="Picture 15">
            <a:extLst>
              <a:ext uri="{FF2B5EF4-FFF2-40B4-BE49-F238E27FC236}">
                <a16:creationId xmlns:a16="http://schemas.microsoft.com/office/drawing/2014/main" id="{90ADD191-0FA1-217B-3A7B-0FCEFC633425}"/>
              </a:ext>
            </a:extLst>
          </p:cNvPr>
          <p:cNvPicPr>
            <a:picLocks noChangeAspect="1"/>
          </p:cNvPicPr>
          <p:nvPr/>
        </p:nvPicPr>
        <p:blipFill>
          <a:blip r:embed="rId4">
            <a:extLst>
              <a:ext uri="{28A0092B-C50C-407E-A947-70E740481C1C}">
                <a14:useLocalDpi xmlns:a14="http://schemas.microsoft.com/office/drawing/2010/main" val="0"/>
              </a:ext>
            </a:extLst>
          </a:blip>
          <a:srcRect l="11481" t="12000" r="17408" b="19199"/>
          <a:stretch>
            <a:fillRect/>
          </a:stretch>
        </p:blipFill>
        <p:spPr>
          <a:xfrm>
            <a:off x="4243493" y="1014372"/>
            <a:ext cx="3743538" cy="4829249"/>
          </a:xfrm>
          <a:prstGeom prst="rect">
            <a:avLst/>
          </a:prstGeom>
        </p:spPr>
      </p:pic>
      <p:pic>
        <p:nvPicPr>
          <p:cNvPr id="22" name="Picture 21">
            <a:extLst>
              <a:ext uri="{FF2B5EF4-FFF2-40B4-BE49-F238E27FC236}">
                <a16:creationId xmlns:a16="http://schemas.microsoft.com/office/drawing/2014/main" id="{86734640-9493-A078-FC90-07250A6B6099}"/>
              </a:ext>
            </a:extLst>
          </p:cNvPr>
          <p:cNvPicPr>
            <a:picLocks noChangeAspect="1"/>
          </p:cNvPicPr>
          <p:nvPr/>
        </p:nvPicPr>
        <p:blipFill>
          <a:blip r:embed="rId5">
            <a:extLst>
              <a:ext uri="{28A0092B-C50C-407E-A947-70E740481C1C}">
                <a14:useLocalDpi xmlns:a14="http://schemas.microsoft.com/office/drawing/2010/main" val="0"/>
              </a:ext>
            </a:extLst>
          </a:blip>
          <a:srcRect l="19081" t="17067" r="30918" b="27200"/>
          <a:stretch>
            <a:fillRect/>
          </a:stretch>
        </p:blipFill>
        <p:spPr>
          <a:xfrm>
            <a:off x="9209731" y="294851"/>
            <a:ext cx="2454386" cy="2407491"/>
          </a:xfrm>
          <a:prstGeom prst="rect">
            <a:avLst/>
          </a:prstGeom>
        </p:spPr>
      </p:pic>
      <p:pic>
        <p:nvPicPr>
          <p:cNvPr id="18" name="Picture 17">
            <a:extLst>
              <a:ext uri="{FF2B5EF4-FFF2-40B4-BE49-F238E27FC236}">
                <a16:creationId xmlns:a16="http://schemas.microsoft.com/office/drawing/2014/main" id="{5554EDD6-F65F-D2E9-0EB1-50727EF3EE17}"/>
              </a:ext>
            </a:extLst>
          </p:cNvPr>
          <p:cNvPicPr>
            <a:picLocks noChangeAspect="1"/>
          </p:cNvPicPr>
          <p:nvPr/>
        </p:nvPicPr>
        <p:blipFill>
          <a:blip r:embed="rId6">
            <a:extLst>
              <a:ext uri="{28A0092B-C50C-407E-A947-70E740481C1C}">
                <a14:useLocalDpi xmlns:a14="http://schemas.microsoft.com/office/drawing/2010/main" val="0"/>
              </a:ext>
            </a:extLst>
          </a:blip>
          <a:srcRect t="10649" b="16266"/>
          <a:stretch>
            <a:fillRect/>
          </a:stretch>
        </p:blipFill>
        <p:spPr>
          <a:xfrm>
            <a:off x="643467" y="4003718"/>
            <a:ext cx="3278292" cy="1796955"/>
          </a:xfrm>
          <a:prstGeom prst="rect">
            <a:avLst/>
          </a:prstGeom>
        </p:spPr>
      </p:pic>
      <p:pic>
        <p:nvPicPr>
          <p:cNvPr id="14" name="Picture 13">
            <a:extLst>
              <a:ext uri="{FF2B5EF4-FFF2-40B4-BE49-F238E27FC236}">
                <a16:creationId xmlns:a16="http://schemas.microsoft.com/office/drawing/2014/main" id="{20612923-604A-66CD-50C2-1918523E91C2}"/>
              </a:ext>
            </a:extLst>
          </p:cNvPr>
          <p:cNvPicPr>
            <a:picLocks noChangeAspect="1"/>
          </p:cNvPicPr>
          <p:nvPr/>
        </p:nvPicPr>
        <p:blipFill>
          <a:blip r:embed="rId7">
            <a:extLst>
              <a:ext uri="{28A0092B-C50C-407E-A947-70E740481C1C}">
                <a14:useLocalDpi xmlns:a14="http://schemas.microsoft.com/office/drawing/2010/main" val="0"/>
              </a:ext>
            </a:extLst>
          </a:blip>
          <a:srcRect l="23200" t="18666" r="20689" b="14667"/>
          <a:stretch>
            <a:fillRect/>
          </a:stretch>
        </p:blipFill>
        <p:spPr>
          <a:xfrm>
            <a:off x="9552792" y="3094523"/>
            <a:ext cx="2189552" cy="3468626"/>
          </a:xfrm>
          <a:prstGeom prst="rect">
            <a:avLst/>
          </a:prstGeom>
        </p:spPr>
      </p:pic>
      <p:pic>
        <p:nvPicPr>
          <p:cNvPr id="24" name="Picture 23">
            <a:extLst>
              <a:ext uri="{FF2B5EF4-FFF2-40B4-BE49-F238E27FC236}">
                <a16:creationId xmlns:a16="http://schemas.microsoft.com/office/drawing/2014/main" id="{0A1569D7-2EC8-DAC6-D2E8-5D8E824BAB3D}"/>
              </a:ext>
            </a:extLst>
          </p:cNvPr>
          <p:cNvPicPr>
            <a:picLocks noChangeAspect="1"/>
          </p:cNvPicPr>
          <p:nvPr/>
        </p:nvPicPr>
        <p:blipFill>
          <a:blip r:embed="rId8"/>
          <a:stretch>
            <a:fillRect/>
          </a:stretch>
        </p:blipFill>
        <p:spPr>
          <a:xfrm>
            <a:off x="144208" y="605198"/>
            <a:ext cx="2325290" cy="3101637"/>
          </a:xfrm>
          <a:prstGeom prst="rect">
            <a:avLst/>
          </a:prstGeom>
        </p:spPr>
      </p:pic>
    </p:spTree>
    <p:extLst>
      <p:ext uri="{BB962C8B-B14F-4D97-AF65-F5344CB8AC3E}">
        <p14:creationId xmlns:p14="http://schemas.microsoft.com/office/powerpoint/2010/main" val="10269815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A5D358-DB30-AA3E-3212-F81926059867}"/>
              </a:ext>
            </a:extLst>
          </p:cNvPr>
          <p:cNvPicPr>
            <a:picLocks noChangeAspect="1"/>
          </p:cNvPicPr>
          <p:nvPr/>
        </p:nvPicPr>
        <p:blipFill>
          <a:blip r:embed="rId4"/>
          <a:srcRect l="4961" r="23927" b="-1"/>
          <a:stretch>
            <a:fillRect/>
          </a:stretch>
        </p:blipFill>
        <p:spPr>
          <a:xfrm>
            <a:off x="6096000" y="10"/>
            <a:ext cx="6096000" cy="6857990"/>
          </a:xfrm>
          <a:prstGeom prst="rect">
            <a:avLst/>
          </a:prstGeom>
        </p:spPr>
      </p:pic>
      <p:sp useBgFill="1">
        <p:nvSpPr>
          <p:cNvPr id="10" name="Rectangle 9">
            <a:extLst>
              <a:ext uri="{FF2B5EF4-FFF2-40B4-BE49-F238E27FC236}">
                <a16:creationId xmlns:a16="http://schemas.microsoft.com/office/drawing/2014/main" id="{229B61F6-561C-44B1-809D-51A2F295F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838201" y="365125"/>
            <a:ext cx="4854676" cy="1325563"/>
          </a:xfrm>
        </p:spPr>
        <p:txBody>
          <a:bodyPr>
            <a:normAutofit/>
          </a:bodyPr>
          <a:lstStyle/>
          <a:p>
            <a:r>
              <a:rPr lang="en-US" sz="4200"/>
              <a:t>Summary and Conclusions</a:t>
            </a:r>
          </a:p>
        </p:txBody>
      </p:sp>
      <p:sp>
        <p:nvSpPr>
          <p:cNvPr id="2" name="Content Placeholder 1"/>
          <p:cNvSpPr>
            <a:spLocks noGrp="1"/>
          </p:cNvSpPr>
          <p:nvPr>
            <p:ph idx="1"/>
          </p:nvPr>
        </p:nvSpPr>
        <p:spPr>
          <a:xfrm>
            <a:off x="503584" y="1825625"/>
            <a:ext cx="5189294" cy="4351338"/>
          </a:xfrm>
        </p:spPr>
        <p:txBody>
          <a:bodyPr>
            <a:normAutofit lnSpcReduction="10000"/>
          </a:bodyPr>
          <a:lstStyle/>
          <a:p>
            <a:r>
              <a:rPr lang="en-US" sz="2400" dirty="0"/>
              <a:t>Grateful for the opportunity</a:t>
            </a:r>
          </a:p>
          <a:p>
            <a:r>
              <a:rPr lang="en-US" sz="2400" dirty="0"/>
              <a:t>Reflections will take time to unfurl fully</a:t>
            </a:r>
          </a:p>
          <a:p>
            <a:r>
              <a:rPr lang="en-US" sz="2400" dirty="0"/>
              <a:t>Benedictine practices: Stability, Obedience, Conversion</a:t>
            </a:r>
          </a:p>
          <a:p>
            <a:r>
              <a:rPr lang="en-US" sz="2400" dirty="0"/>
              <a:t>Belonging</a:t>
            </a:r>
          </a:p>
          <a:p>
            <a:pPr lvl="1"/>
            <a:r>
              <a:rPr lang="en-US" dirty="0"/>
              <a:t>Family</a:t>
            </a:r>
          </a:p>
          <a:p>
            <a:pPr lvl="1"/>
            <a:r>
              <a:rPr lang="en-US" dirty="0"/>
              <a:t>Community</a:t>
            </a:r>
          </a:p>
          <a:p>
            <a:pPr lvl="1"/>
            <a:r>
              <a:rPr lang="en-US" dirty="0"/>
              <a:t>Humanity across time and space</a:t>
            </a:r>
          </a:p>
          <a:p>
            <a:pPr lvl="1"/>
            <a:r>
              <a:rPr lang="en-US" dirty="0"/>
              <a:t>The Whole Creation (connection)</a:t>
            </a:r>
          </a:p>
          <a:p>
            <a:pPr lvl="1"/>
            <a:r>
              <a:rPr lang="en-US" dirty="0"/>
              <a:t>God </a:t>
            </a:r>
          </a:p>
        </p:txBody>
      </p:sp>
    </p:spTree>
    <p:extLst>
      <p:ext uri="{BB962C8B-B14F-4D97-AF65-F5344CB8AC3E}">
        <p14:creationId xmlns:p14="http://schemas.microsoft.com/office/powerpoint/2010/main" val="210842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BA5C0-39F1-0F98-6485-2D009121BD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AF9C1FE-2C07-5B03-E217-17EB6B66BF48}"/>
              </a:ext>
            </a:extLst>
          </p:cNvPr>
          <p:cNvSpPr>
            <a:spLocks noGrp="1"/>
          </p:cNvSpPr>
          <p:nvPr>
            <p:ph type="title"/>
          </p:nvPr>
        </p:nvSpPr>
        <p:spPr/>
        <p:txBody>
          <a:bodyPr/>
          <a:lstStyle/>
          <a:p>
            <a:r>
              <a:rPr lang="en-US" dirty="0"/>
              <a:t>Benedictine Patterns of Life</a:t>
            </a:r>
          </a:p>
        </p:txBody>
      </p:sp>
      <p:graphicFrame>
        <p:nvGraphicFramePr>
          <p:cNvPr id="6" name="Content Placeholder 5">
            <a:extLst>
              <a:ext uri="{FF2B5EF4-FFF2-40B4-BE49-F238E27FC236}">
                <a16:creationId xmlns:a16="http://schemas.microsoft.com/office/drawing/2014/main" id="{E8202E32-FD11-CAA1-C1FF-27C85CB01F8F}"/>
              </a:ext>
            </a:extLst>
          </p:cNvPr>
          <p:cNvGraphicFramePr>
            <a:graphicFrameLocks noGrp="1"/>
          </p:cNvGraphicFramePr>
          <p:nvPr>
            <p:ph idx="1"/>
          </p:nvPr>
        </p:nvGraphicFramePr>
        <p:xfrm>
          <a:off x="1120000" y="1825625"/>
          <a:ext cx="102338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B0CECF40-0285-38FD-DAB8-839348F86264}"/>
              </a:ext>
            </a:extLst>
          </p:cNvPr>
          <p:cNvSpPr txBox="1"/>
          <p:nvPr/>
        </p:nvSpPr>
        <p:spPr>
          <a:xfrm>
            <a:off x="8581293" y="2637692"/>
            <a:ext cx="2127505" cy="646331"/>
          </a:xfrm>
          <a:prstGeom prst="rect">
            <a:avLst/>
          </a:prstGeom>
          <a:noFill/>
          <a:ln>
            <a:solidFill>
              <a:schemeClr val="tx1"/>
            </a:solidFill>
          </a:ln>
          <a:effectLst>
            <a:outerShdw blurRad="50800" dist="38100" algn="l" rotWithShape="0">
              <a:prstClr val="black">
                <a:alpha val="40000"/>
              </a:prstClr>
            </a:outerShdw>
          </a:effectLst>
        </p:spPr>
        <p:txBody>
          <a:bodyPr wrap="none" rtlCol="0">
            <a:spAutoFit/>
          </a:bodyPr>
          <a:lstStyle/>
          <a:p>
            <a:r>
              <a:rPr lang="en-US" dirty="0">
                <a:solidFill>
                  <a:schemeClr val="accent5">
                    <a:lumMod val="60000"/>
                    <a:lumOff val="40000"/>
                  </a:schemeClr>
                </a:solidFill>
              </a:rPr>
              <a:t>Finding God in </a:t>
            </a:r>
          </a:p>
          <a:p>
            <a:r>
              <a:rPr lang="en-US" dirty="0">
                <a:solidFill>
                  <a:schemeClr val="accent5">
                    <a:lumMod val="60000"/>
                    <a:lumOff val="40000"/>
                  </a:schemeClr>
                </a:solidFill>
              </a:rPr>
              <a:t>the current situation</a:t>
            </a:r>
          </a:p>
        </p:txBody>
      </p:sp>
      <p:sp>
        <p:nvSpPr>
          <p:cNvPr id="3" name="TextBox 2">
            <a:extLst>
              <a:ext uri="{FF2B5EF4-FFF2-40B4-BE49-F238E27FC236}">
                <a16:creationId xmlns:a16="http://schemas.microsoft.com/office/drawing/2014/main" id="{B3F0A01B-27B5-C1CD-F30C-25CC76FE2D49}"/>
              </a:ext>
            </a:extLst>
          </p:cNvPr>
          <p:cNvSpPr txBox="1"/>
          <p:nvPr/>
        </p:nvSpPr>
        <p:spPr>
          <a:xfrm>
            <a:off x="5527279" y="5665569"/>
            <a:ext cx="1633781" cy="646331"/>
          </a:xfrm>
          <a:prstGeom prst="rect">
            <a:avLst/>
          </a:prstGeom>
          <a:noFill/>
          <a:ln>
            <a:solidFill>
              <a:schemeClr val="tx1"/>
            </a:solidFill>
          </a:ln>
        </p:spPr>
        <p:txBody>
          <a:bodyPr wrap="none" rtlCol="0">
            <a:spAutoFit/>
          </a:bodyPr>
          <a:lstStyle/>
          <a:p>
            <a:r>
              <a:rPr lang="en-US" dirty="0">
                <a:solidFill>
                  <a:schemeClr val="accent5">
                    <a:lumMod val="60000"/>
                    <a:lumOff val="40000"/>
                  </a:schemeClr>
                </a:solidFill>
              </a:rPr>
              <a:t>Being faithfully</a:t>
            </a:r>
          </a:p>
          <a:p>
            <a:pPr algn="ctr"/>
            <a:r>
              <a:rPr lang="en-US" dirty="0">
                <a:solidFill>
                  <a:schemeClr val="accent5">
                    <a:lumMod val="60000"/>
                    <a:lumOff val="40000"/>
                  </a:schemeClr>
                </a:solidFill>
              </a:rPr>
              <a:t>present</a:t>
            </a:r>
          </a:p>
        </p:txBody>
      </p:sp>
      <p:sp>
        <p:nvSpPr>
          <p:cNvPr id="5" name="TextBox 4">
            <a:extLst>
              <a:ext uri="{FF2B5EF4-FFF2-40B4-BE49-F238E27FC236}">
                <a16:creationId xmlns:a16="http://schemas.microsoft.com/office/drawing/2014/main" id="{7EA359BB-90A6-FF4B-3F48-FDF94911D683}"/>
              </a:ext>
            </a:extLst>
          </p:cNvPr>
          <p:cNvSpPr txBox="1"/>
          <p:nvPr/>
        </p:nvSpPr>
        <p:spPr>
          <a:xfrm>
            <a:off x="1749557" y="2499192"/>
            <a:ext cx="1861151" cy="923330"/>
          </a:xfrm>
          <a:prstGeom prst="rect">
            <a:avLst/>
          </a:prstGeom>
          <a:noFill/>
          <a:ln>
            <a:solidFill>
              <a:schemeClr val="tx1"/>
            </a:solidFill>
          </a:ln>
        </p:spPr>
        <p:txBody>
          <a:bodyPr wrap="none" rtlCol="0">
            <a:spAutoFit/>
          </a:bodyPr>
          <a:lstStyle/>
          <a:p>
            <a:pPr algn="ctr"/>
            <a:r>
              <a:rPr lang="en-US" dirty="0">
                <a:solidFill>
                  <a:schemeClr val="accent5">
                    <a:lumMod val="60000"/>
                    <a:lumOff val="40000"/>
                  </a:schemeClr>
                </a:solidFill>
              </a:rPr>
              <a:t>Opening into</a:t>
            </a:r>
          </a:p>
          <a:p>
            <a:pPr algn="ctr"/>
            <a:r>
              <a:rPr lang="en-US" dirty="0">
                <a:solidFill>
                  <a:schemeClr val="accent5">
                    <a:lumMod val="60000"/>
                    <a:lumOff val="40000"/>
                  </a:schemeClr>
                </a:solidFill>
              </a:rPr>
              <a:t>Transformation &amp;</a:t>
            </a:r>
          </a:p>
          <a:p>
            <a:pPr algn="ctr"/>
            <a:r>
              <a:rPr lang="en-US" dirty="0">
                <a:solidFill>
                  <a:schemeClr val="accent5">
                    <a:lumMod val="60000"/>
                    <a:lumOff val="40000"/>
                  </a:schemeClr>
                </a:solidFill>
              </a:rPr>
              <a:t>Renewal</a:t>
            </a:r>
          </a:p>
        </p:txBody>
      </p:sp>
    </p:spTree>
    <p:extLst>
      <p:ext uri="{BB962C8B-B14F-4D97-AF65-F5344CB8AC3E}">
        <p14:creationId xmlns:p14="http://schemas.microsoft.com/office/powerpoint/2010/main" val="1110980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5CFE9317-92CE-7A12-E459-A901237FF4E3}"/>
              </a:ext>
            </a:extLst>
          </p:cNvPr>
          <p:cNvSpPr>
            <a:spLocks noGrp="1"/>
          </p:cNvSpPr>
          <p:nvPr>
            <p:ph type="title"/>
          </p:nvPr>
        </p:nvSpPr>
        <p:spPr>
          <a:xfrm>
            <a:off x="838200" y="1115786"/>
            <a:ext cx="3473851" cy="4626428"/>
          </a:xfrm>
          <a:effectLst/>
        </p:spPr>
        <p:txBody>
          <a:bodyPr anchor="ctr">
            <a:normAutofit/>
          </a:bodyPr>
          <a:lstStyle/>
          <a:p>
            <a:pPr algn="r"/>
            <a:r>
              <a:rPr lang="en-US" sz="4000" dirty="0">
                <a:solidFill>
                  <a:schemeClr val="tx1">
                    <a:lumMod val="95000"/>
                  </a:schemeClr>
                </a:solidFill>
              </a:rPr>
              <a:t>The Wisdom of Wendell Berry…</a:t>
            </a:r>
          </a:p>
        </p:txBody>
      </p:sp>
      <p:cxnSp>
        <p:nvCxnSpPr>
          <p:cNvPr id="10" name="Straight Connector 9">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6B1301D-D60E-ABB3-A445-2950616A873A}"/>
              </a:ext>
            </a:extLst>
          </p:cNvPr>
          <p:cNvSpPr>
            <a:spLocks noGrp="1"/>
          </p:cNvSpPr>
          <p:nvPr>
            <p:ph idx="1"/>
          </p:nvPr>
        </p:nvSpPr>
        <p:spPr>
          <a:xfrm>
            <a:off x="4996542" y="1115785"/>
            <a:ext cx="6718375" cy="5033223"/>
          </a:xfrm>
        </p:spPr>
        <p:txBody>
          <a:bodyPr anchor="ctr">
            <a:normAutofit/>
          </a:bodyPr>
          <a:lstStyle/>
          <a:p>
            <a:r>
              <a:rPr lang="en-US" dirty="0">
                <a:solidFill>
                  <a:schemeClr val="tx1">
                    <a:lumMod val="95000"/>
                  </a:schemeClr>
                </a:solidFill>
              </a:rPr>
              <a:t>“And the world cannot be discovered by a journey of miles, no matter how long, but only by a spiritual journey, a journey of one inch, very arduous and humbling and joyful, by which we arrive at the ground at our own feet, and learn to be at home.”</a:t>
            </a:r>
            <a:br>
              <a:rPr lang="en-US" dirty="0">
                <a:solidFill>
                  <a:schemeClr val="tx1">
                    <a:lumMod val="95000"/>
                  </a:schemeClr>
                </a:solidFill>
              </a:rPr>
            </a:br>
            <a:endParaRPr lang="en-US" dirty="0">
              <a:solidFill>
                <a:schemeClr val="tx1">
                  <a:lumMod val="95000"/>
                </a:schemeClr>
              </a:solidFill>
            </a:endParaRPr>
          </a:p>
          <a:p>
            <a:r>
              <a:rPr lang="en-US" dirty="0">
                <a:solidFill>
                  <a:schemeClr val="tx1">
                    <a:lumMod val="95000"/>
                  </a:schemeClr>
                </a:solidFill>
              </a:rPr>
              <a:t>― </a:t>
            </a:r>
            <a:r>
              <a:rPr lang="en-US" b="1" dirty="0">
                <a:solidFill>
                  <a:schemeClr val="tx1">
                    <a:lumMod val="95000"/>
                  </a:schemeClr>
                </a:solidFill>
              </a:rPr>
              <a:t>Wendell Berry, </a:t>
            </a:r>
            <a:r>
              <a:rPr lang="en-US" b="1" dirty="0">
                <a:solidFill>
                  <a:schemeClr val="tx1">
                    <a:lumMod val="95000"/>
                  </a:schemeClr>
                </a:solidFill>
                <a:hlinkClick r:id="rId4"/>
              </a:rPr>
              <a:t>The Unforeseen Wilderness: Kentucky's Red River Gorge</a:t>
            </a:r>
            <a:endParaRPr lang="en-US" dirty="0">
              <a:solidFill>
                <a:schemeClr val="tx1">
                  <a:lumMod val="95000"/>
                </a:schemeClr>
              </a:solidFill>
            </a:endParaRPr>
          </a:p>
        </p:txBody>
      </p:sp>
    </p:spTree>
    <p:extLst>
      <p:ext uri="{BB962C8B-B14F-4D97-AF65-F5344CB8AC3E}">
        <p14:creationId xmlns:p14="http://schemas.microsoft.com/office/powerpoint/2010/main" val="4111943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9B3503-D505-49AA-97C1-B299D58DB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746" y="0"/>
            <a:ext cx="8124253" cy="6858000"/>
          </a:xfrm>
          <a:prstGeom prst="rect">
            <a:avLst/>
          </a:prstGeom>
          <a:solidFill>
            <a:schemeClr val="bg1">
              <a:alpha val="2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E39A2319-946A-4C65-9B7C-1F86E9B1B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067747" cy="6857996"/>
          </a:xfrm>
          <a:prstGeom prst="rect">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06330-3232-9503-44F3-C8DBD1DAB5C4}"/>
              </a:ext>
            </a:extLst>
          </p:cNvPr>
          <p:cNvSpPr>
            <a:spLocks noGrp="1"/>
          </p:cNvSpPr>
          <p:nvPr>
            <p:ph type="title"/>
          </p:nvPr>
        </p:nvSpPr>
        <p:spPr>
          <a:xfrm>
            <a:off x="647889" y="1349680"/>
            <a:ext cx="2931320" cy="4449541"/>
          </a:xfrm>
        </p:spPr>
        <p:txBody>
          <a:bodyPr anchor="t">
            <a:normAutofit/>
          </a:bodyPr>
          <a:lstStyle/>
          <a:p>
            <a:r>
              <a:rPr lang="en-US" sz="4800">
                <a:solidFill>
                  <a:schemeClr val="tx1"/>
                </a:solidFill>
              </a:rPr>
              <a:t>Upcoming Cathedral Commons </a:t>
            </a:r>
          </a:p>
        </p:txBody>
      </p:sp>
      <p:graphicFrame>
        <p:nvGraphicFramePr>
          <p:cNvPr id="15" name="Content Placeholder 2">
            <a:extLst>
              <a:ext uri="{FF2B5EF4-FFF2-40B4-BE49-F238E27FC236}">
                <a16:creationId xmlns:a16="http://schemas.microsoft.com/office/drawing/2014/main" id="{541D98DF-5DB4-C120-E9E6-8785319B08B7}"/>
              </a:ext>
            </a:extLst>
          </p:cNvPr>
          <p:cNvGraphicFramePr>
            <a:graphicFrameLocks noGrp="1"/>
          </p:cNvGraphicFramePr>
          <p:nvPr>
            <p:ph idx="1"/>
            <p:extLst>
              <p:ext uri="{D42A27DB-BD31-4B8C-83A1-F6EECF244321}">
                <p14:modId xmlns:p14="http://schemas.microsoft.com/office/powerpoint/2010/main" val="3223689811"/>
              </p:ext>
            </p:extLst>
          </p:nvPr>
        </p:nvGraphicFramePr>
        <p:xfrm>
          <a:off x="4662106" y="640075"/>
          <a:ext cx="6912245" cy="55368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21584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Benedictine Patterns of Life</a:t>
            </a:r>
          </a:p>
        </p:txBody>
      </p:sp>
      <p:graphicFrame>
        <p:nvGraphicFramePr>
          <p:cNvPr id="6" name="Content Placeholder 5"/>
          <p:cNvGraphicFramePr>
            <a:graphicFrameLocks noGrp="1"/>
          </p:cNvGraphicFramePr>
          <p:nvPr>
            <p:ph idx="1"/>
          </p:nvPr>
        </p:nvGraphicFramePr>
        <p:xfrm>
          <a:off x="1120000" y="1825625"/>
          <a:ext cx="102338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F278DDF8-4ED5-4F0C-97C2-0EA46166E80C}"/>
              </a:ext>
            </a:extLst>
          </p:cNvPr>
          <p:cNvSpPr txBox="1"/>
          <p:nvPr/>
        </p:nvSpPr>
        <p:spPr>
          <a:xfrm>
            <a:off x="8581293" y="2637692"/>
            <a:ext cx="2127505" cy="646331"/>
          </a:xfrm>
          <a:prstGeom prst="rect">
            <a:avLst/>
          </a:prstGeom>
          <a:noFill/>
          <a:ln>
            <a:solidFill>
              <a:schemeClr val="tx1"/>
            </a:solidFill>
          </a:ln>
          <a:effectLst>
            <a:outerShdw blurRad="50800" dist="38100" algn="l" rotWithShape="0">
              <a:prstClr val="black">
                <a:alpha val="40000"/>
              </a:prstClr>
            </a:outerShdw>
          </a:effectLst>
        </p:spPr>
        <p:txBody>
          <a:bodyPr wrap="none" rtlCol="0">
            <a:spAutoFit/>
          </a:bodyPr>
          <a:lstStyle/>
          <a:p>
            <a:r>
              <a:rPr lang="en-US" dirty="0">
                <a:solidFill>
                  <a:schemeClr val="accent5">
                    <a:lumMod val="60000"/>
                    <a:lumOff val="40000"/>
                  </a:schemeClr>
                </a:solidFill>
              </a:rPr>
              <a:t>Finding God in </a:t>
            </a:r>
          </a:p>
          <a:p>
            <a:r>
              <a:rPr lang="en-US" dirty="0">
                <a:solidFill>
                  <a:schemeClr val="accent5">
                    <a:lumMod val="60000"/>
                    <a:lumOff val="40000"/>
                  </a:schemeClr>
                </a:solidFill>
              </a:rPr>
              <a:t>the current situation</a:t>
            </a:r>
          </a:p>
        </p:txBody>
      </p:sp>
      <p:sp>
        <p:nvSpPr>
          <p:cNvPr id="3" name="TextBox 2">
            <a:extLst>
              <a:ext uri="{FF2B5EF4-FFF2-40B4-BE49-F238E27FC236}">
                <a16:creationId xmlns:a16="http://schemas.microsoft.com/office/drawing/2014/main" id="{F91A55C4-FC0C-4A11-B2DB-A1DBAC6712E3}"/>
              </a:ext>
            </a:extLst>
          </p:cNvPr>
          <p:cNvSpPr txBox="1"/>
          <p:nvPr/>
        </p:nvSpPr>
        <p:spPr>
          <a:xfrm>
            <a:off x="5527279" y="5665569"/>
            <a:ext cx="1633781" cy="646331"/>
          </a:xfrm>
          <a:prstGeom prst="rect">
            <a:avLst/>
          </a:prstGeom>
          <a:noFill/>
          <a:ln>
            <a:solidFill>
              <a:schemeClr val="tx1"/>
            </a:solidFill>
          </a:ln>
        </p:spPr>
        <p:txBody>
          <a:bodyPr wrap="none" rtlCol="0">
            <a:spAutoFit/>
          </a:bodyPr>
          <a:lstStyle/>
          <a:p>
            <a:r>
              <a:rPr lang="en-US" dirty="0">
                <a:solidFill>
                  <a:schemeClr val="accent5">
                    <a:lumMod val="60000"/>
                    <a:lumOff val="40000"/>
                  </a:schemeClr>
                </a:solidFill>
              </a:rPr>
              <a:t>Being faithfully</a:t>
            </a:r>
          </a:p>
          <a:p>
            <a:pPr algn="ctr"/>
            <a:r>
              <a:rPr lang="en-US" dirty="0">
                <a:solidFill>
                  <a:schemeClr val="accent5">
                    <a:lumMod val="60000"/>
                    <a:lumOff val="40000"/>
                  </a:schemeClr>
                </a:solidFill>
              </a:rPr>
              <a:t>present</a:t>
            </a:r>
          </a:p>
        </p:txBody>
      </p:sp>
      <p:sp>
        <p:nvSpPr>
          <p:cNvPr id="5" name="TextBox 4">
            <a:extLst>
              <a:ext uri="{FF2B5EF4-FFF2-40B4-BE49-F238E27FC236}">
                <a16:creationId xmlns:a16="http://schemas.microsoft.com/office/drawing/2014/main" id="{FD33B0B4-4951-430E-AC0F-210BCA880C5D}"/>
              </a:ext>
            </a:extLst>
          </p:cNvPr>
          <p:cNvSpPr txBox="1"/>
          <p:nvPr/>
        </p:nvSpPr>
        <p:spPr>
          <a:xfrm>
            <a:off x="1749557" y="2499192"/>
            <a:ext cx="1861151" cy="923330"/>
          </a:xfrm>
          <a:prstGeom prst="rect">
            <a:avLst/>
          </a:prstGeom>
          <a:noFill/>
          <a:ln>
            <a:solidFill>
              <a:schemeClr val="tx1"/>
            </a:solidFill>
          </a:ln>
        </p:spPr>
        <p:txBody>
          <a:bodyPr wrap="none" rtlCol="0">
            <a:spAutoFit/>
          </a:bodyPr>
          <a:lstStyle/>
          <a:p>
            <a:pPr algn="ctr"/>
            <a:r>
              <a:rPr lang="en-US" dirty="0">
                <a:solidFill>
                  <a:schemeClr val="accent5">
                    <a:lumMod val="60000"/>
                    <a:lumOff val="40000"/>
                  </a:schemeClr>
                </a:solidFill>
              </a:rPr>
              <a:t>Opening into</a:t>
            </a:r>
          </a:p>
          <a:p>
            <a:pPr algn="ctr"/>
            <a:r>
              <a:rPr lang="en-US" dirty="0">
                <a:solidFill>
                  <a:schemeClr val="accent5">
                    <a:lumMod val="60000"/>
                    <a:lumOff val="40000"/>
                  </a:schemeClr>
                </a:solidFill>
              </a:rPr>
              <a:t>Transformation &amp;</a:t>
            </a:r>
          </a:p>
          <a:p>
            <a:pPr algn="ctr"/>
            <a:r>
              <a:rPr lang="en-US" dirty="0">
                <a:solidFill>
                  <a:schemeClr val="accent5">
                    <a:lumMod val="60000"/>
                    <a:lumOff val="40000"/>
                  </a:schemeClr>
                </a:solidFill>
              </a:rPr>
              <a:t>Renewal</a:t>
            </a:r>
          </a:p>
        </p:txBody>
      </p:sp>
    </p:spTree>
    <p:extLst>
      <p:ext uri="{BB962C8B-B14F-4D97-AF65-F5344CB8AC3E}">
        <p14:creationId xmlns:p14="http://schemas.microsoft.com/office/powerpoint/2010/main" val="697798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85F10-7B7B-BE0B-2AAD-4892D7236774}"/>
              </a:ext>
            </a:extLst>
          </p:cNvPr>
          <p:cNvSpPr>
            <a:spLocks noGrp="1"/>
          </p:cNvSpPr>
          <p:nvPr>
            <p:ph type="title"/>
          </p:nvPr>
        </p:nvSpPr>
        <p:spPr>
          <a:xfrm>
            <a:off x="4702628" y="365125"/>
            <a:ext cx="6651171" cy="1325563"/>
          </a:xfrm>
        </p:spPr>
        <p:txBody>
          <a:bodyPr>
            <a:normAutofit/>
          </a:bodyPr>
          <a:lstStyle/>
          <a:p>
            <a:r>
              <a:rPr lang="en-US" sz="4200"/>
              <a:t>Rowan Williams: The Way of Benedict</a:t>
            </a:r>
          </a:p>
        </p:txBody>
      </p:sp>
      <p:sp>
        <p:nvSpPr>
          <p:cNvPr id="3" name="Content Placeholder 2">
            <a:extLst>
              <a:ext uri="{FF2B5EF4-FFF2-40B4-BE49-F238E27FC236}">
                <a16:creationId xmlns:a16="http://schemas.microsoft.com/office/drawing/2014/main" id="{45426A1E-8A45-CA3F-7C1A-FF38B76F8052}"/>
              </a:ext>
            </a:extLst>
          </p:cNvPr>
          <p:cNvSpPr>
            <a:spLocks noGrp="1"/>
          </p:cNvSpPr>
          <p:nvPr>
            <p:ph idx="1"/>
          </p:nvPr>
        </p:nvSpPr>
        <p:spPr>
          <a:xfrm>
            <a:off x="4983480" y="1825625"/>
            <a:ext cx="6487886" cy="4351338"/>
          </a:xfrm>
        </p:spPr>
        <p:txBody>
          <a:bodyPr>
            <a:normAutofit/>
          </a:bodyPr>
          <a:lstStyle/>
          <a:p>
            <a:r>
              <a:rPr lang="en-US"/>
              <a:t>“The community that freely promises to live together before God is one in which both truthfulness and respect are enshrined. I promise I will not hide from you—and that I will also at times help you not hide from me or from yourself…”</a:t>
            </a:r>
          </a:p>
        </p:txBody>
      </p:sp>
      <p:pic>
        <p:nvPicPr>
          <p:cNvPr id="5" name="Picture 4">
            <a:extLst>
              <a:ext uri="{FF2B5EF4-FFF2-40B4-BE49-F238E27FC236}">
                <a16:creationId xmlns:a16="http://schemas.microsoft.com/office/drawing/2014/main" id="{7D27D96E-1608-15C3-4A54-7B40DE277616}"/>
              </a:ext>
            </a:extLst>
          </p:cNvPr>
          <p:cNvPicPr>
            <a:picLocks noChangeAspect="1"/>
          </p:cNvPicPr>
          <p:nvPr/>
        </p:nvPicPr>
        <p:blipFill>
          <a:blip r:embed="rId4"/>
          <a:srcRect r="3" b="1318"/>
          <a:stretch>
            <a:fillRect/>
          </a:stretch>
        </p:blipFill>
        <p:spPr>
          <a:xfrm>
            <a:off x="20" y="10"/>
            <a:ext cx="4343380" cy="6857990"/>
          </a:xfrm>
          <a:prstGeom prst="rect">
            <a:avLst/>
          </a:prstGeom>
        </p:spPr>
      </p:pic>
    </p:spTree>
    <p:extLst>
      <p:ext uri="{BB962C8B-B14F-4D97-AF65-F5344CB8AC3E}">
        <p14:creationId xmlns:p14="http://schemas.microsoft.com/office/powerpoint/2010/main" val="1177374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F20441-2A4B-2DA6-122B-92D96EC9EE2F}"/>
              </a:ext>
            </a:extLst>
          </p:cNvPr>
          <p:cNvPicPr>
            <a:picLocks noChangeAspect="1"/>
          </p:cNvPicPr>
          <p:nvPr/>
        </p:nvPicPr>
        <p:blipFill>
          <a:blip r:embed="rId4"/>
          <a:srcRect l="9340" r="17115" b="-1"/>
          <a:stretch>
            <a:fillRect/>
          </a:stretch>
        </p:blipFill>
        <p:spPr>
          <a:xfrm>
            <a:off x="4636008" y="10"/>
            <a:ext cx="7555992" cy="6857990"/>
          </a:xfrm>
          <a:prstGeom prst="rect">
            <a:avLst/>
          </a:prstGeom>
        </p:spPr>
      </p:pic>
      <p:sp useBgFill="1">
        <p:nvSpPr>
          <p:cNvPr id="10" name="Rectangle 9">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06932-E12A-F2AE-46C3-586E822EA2C3}"/>
              </a:ext>
            </a:extLst>
          </p:cNvPr>
          <p:cNvSpPr>
            <a:spLocks noGrp="1"/>
          </p:cNvSpPr>
          <p:nvPr>
            <p:ph type="title"/>
          </p:nvPr>
        </p:nvSpPr>
        <p:spPr>
          <a:xfrm>
            <a:off x="838201" y="365125"/>
            <a:ext cx="3478160" cy="1325563"/>
          </a:xfrm>
        </p:spPr>
        <p:txBody>
          <a:bodyPr>
            <a:normAutofit/>
          </a:bodyPr>
          <a:lstStyle/>
          <a:p>
            <a:r>
              <a:rPr lang="en-US" sz="3100"/>
              <a:t>Stability: Belonging in Community</a:t>
            </a:r>
          </a:p>
        </p:txBody>
      </p:sp>
      <p:sp>
        <p:nvSpPr>
          <p:cNvPr id="3" name="Content Placeholder 2">
            <a:extLst>
              <a:ext uri="{FF2B5EF4-FFF2-40B4-BE49-F238E27FC236}">
                <a16:creationId xmlns:a16="http://schemas.microsoft.com/office/drawing/2014/main" id="{FC4A697E-8256-773D-9224-CA4B1A55E660}"/>
              </a:ext>
            </a:extLst>
          </p:cNvPr>
          <p:cNvSpPr>
            <a:spLocks noGrp="1"/>
          </p:cNvSpPr>
          <p:nvPr>
            <p:ph idx="1"/>
          </p:nvPr>
        </p:nvSpPr>
        <p:spPr>
          <a:xfrm>
            <a:off x="838202" y="1825625"/>
            <a:ext cx="3478160" cy="4351338"/>
          </a:xfrm>
        </p:spPr>
        <p:txBody>
          <a:bodyPr>
            <a:normAutofit/>
          </a:bodyPr>
          <a:lstStyle/>
          <a:p>
            <a:r>
              <a:rPr lang="en-US" sz="2400"/>
              <a:t>Rowan Williams: “Without the promise, the temptation is always for the ego’s agenda to surface again, out of fear, that I shall be abandoned if the truth is known…No one is going to run away; and the resources of the community are there on my behalf.” </a:t>
            </a:r>
          </a:p>
          <a:p>
            <a:pPr marL="0" indent="0">
              <a:buNone/>
            </a:pPr>
            <a:endParaRPr lang="en-US" sz="2400"/>
          </a:p>
        </p:txBody>
      </p:sp>
    </p:spTree>
    <p:extLst>
      <p:ext uri="{BB962C8B-B14F-4D97-AF65-F5344CB8AC3E}">
        <p14:creationId xmlns:p14="http://schemas.microsoft.com/office/powerpoint/2010/main" val="1217898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166EEAD-8458-268E-0ED2-33D9814DBB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6A0C1-A44D-70FC-EF04-28A20B3FF93B}"/>
              </a:ext>
            </a:extLst>
          </p:cNvPr>
          <p:cNvSpPr>
            <a:spLocks noGrp="1"/>
          </p:cNvSpPr>
          <p:nvPr>
            <p:ph type="title"/>
          </p:nvPr>
        </p:nvSpPr>
        <p:spPr>
          <a:xfrm>
            <a:off x="838200" y="365125"/>
            <a:ext cx="10515600" cy="1325563"/>
          </a:xfrm>
        </p:spPr>
        <p:txBody>
          <a:bodyPr>
            <a:normAutofit/>
          </a:bodyPr>
          <a:lstStyle/>
          <a:p>
            <a:r>
              <a:rPr lang="en-US">
                <a:solidFill>
                  <a:schemeClr val="tx1"/>
                </a:solidFill>
                <a:latin typeface="Times New Roman" panose="02020603050405020304" pitchFamily="18" charset="0"/>
                <a:cs typeface="Times New Roman" panose="02020603050405020304" pitchFamily="18" charset="0"/>
              </a:rPr>
              <a:t>Brene Brown:Wholehearted Living</a:t>
            </a:r>
          </a:p>
        </p:txBody>
      </p:sp>
      <p:graphicFrame>
        <p:nvGraphicFramePr>
          <p:cNvPr id="5" name="Diagram 4">
            <a:extLst>
              <a:ext uri="{FF2B5EF4-FFF2-40B4-BE49-F238E27FC236}">
                <a16:creationId xmlns:a16="http://schemas.microsoft.com/office/drawing/2014/main" id="{BCB973BE-DB38-4A75-7493-16E6CB2C4893}"/>
              </a:ext>
            </a:extLst>
          </p:cNvPr>
          <p:cNvGraphicFramePr/>
          <p:nvPr>
            <p:extLst>
              <p:ext uri="{D42A27DB-BD31-4B8C-83A1-F6EECF244321}">
                <p14:modId xmlns:p14="http://schemas.microsoft.com/office/powerpoint/2010/main" val="1682755298"/>
              </p:ext>
            </p:extLst>
          </p:nvPr>
        </p:nvGraphicFramePr>
        <p:xfrm>
          <a:off x="979488" y="1825625"/>
          <a:ext cx="10233025"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64813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5325879-C4B2-475E-B853-DC8F21A63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12C085F-3B19-420D-902A-B55695F50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18105" cy="6858000"/>
          </a:xfrm>
          <a:prstGeom prst="rect">
            <a:avLst/>
          </a:prstGeom>
          <a:blipFill>
            <a:blip r:embed="rId3"/>
            <a:stretch>
              <a:fillRect r="-164004"/>
            </a:stretch>
          </a:blipFill>
          <a:ln>
            <a:noFill/>
          </a:ln>
          <a:effectLst>
            <a:outerShdw blurRad="139700" dist="508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EAB9EA9-86B5-EDC1-CB86-B402D834C394}"/>
              </a:ext>
            </a:extLst>
          </p:cNvPr>
          <p:cNvSpPr>
            <a:spLocks noGrp="1"/>
          </p:cNvSpPr>
          <p:nvPr>
            <p:ph type="title"/>
          </p:nvPr>
        </p:nvSpPr>
        <p:spPr>
          <a:xfrm>
            <a:off x="838201" y="365125"/>
            <a:ext cx="3435625" cy="1325563"/>
          </a:xfrm>
        </p:spPr>
        <p:txBody>
          <a:bodyPr>
            <a:normAutofit/>
          </a:bodyPr>
          <a:lstStyle/>
          <a:p>
            <a:r>
              <a:rPr lang="en-US" sz="4000">
                <a:gradFill flip="none" rotWithShape="1">
                  <a:gsLst>
                    <a:gs pos="28000">
                      <a:srgbClr val="EDEDED"/>
                    </a:gs>
                    <a:gs pos="0">
                      <a:srgbClr val="BFBFBF"/>
                    </a:gs>
                    <a:gs pos="100000">
                      <a:srgbClr val="FFFFFF"/>
                    </a:gs>
                  </a:gsLst>
                  <a:lin ang="4800000" scaled="0"/>
                  <a:tileRect/>
                </a:gradFill>
              </a:rPr>
              <a:t>Belonging</a:t>
            </a:r>
          </a:p>
        </p:txBody>
      </p:sp>
      <p:sp>
        <p:nvSpPr>
          <p:cNvPr id="5" name="Content Placeholder 4">
            <a:extLst>
              <a:ext uri="{FF2B5EF4-FFF2-40B4-BE49-F238E27FC236}">
                <a16:creationId xmlns:a16="http://schemas.microsoft.com/office/drawing/2014/main" id="{1E2451BA-CA18-01D3-6B43-ECEA2E516FA1}"/>
              </a:ext>
            </a:extLst>
          </p:cNvPr>
          <p:cNvSpPr>
            <a:spLocks noGrp="1"/>
          </p:cNvSpPr>
          <p:nvPr>
            <p:ph idx="1"/>
          </p:nvPr>
        </p:nvSpPr>
        <p:spPr>
          <a:xfrm>
            <a:off x="666974" y="1825625"/>
            <a:ext cx="3606853" cy="4351338"/>
          </a:xfrm>
        </p:spPr>
        <p:txBody>
          <a:bodyPr>
            <a:normAutofit/>
          </a:bodyPr>
          <a:lstStyle/>
          <a:p>
            <a:r>
              <a:rPr lang="en-US" sz="2000" dirty="0">
                <a:gradFill>
                  <a:gsLst>
                    <a:gs pos="34000">
                      <a:srgbClr val="EDEDED"/>
                    </a:gs>
                    <a:gs pos="0">
                      <a:srgbClr val="BFBFBF"/>
                    </a:gs>
                    <a:gs pos="100000">
                      <a:srgbClr val="FFFFFF"/>
                    </a:gs>
                  </a:gsLst>
                  <a:lin ang="4800000" scaled="0"/>
                </a:gradFill>
              </a:rPr>
              <a:t>What does “belonging” mean to you? </a:t>
            </a:r>
          </a:p>
          <a:p>
            <a:r>
              <a:rPr lang="en-US" sz="2000" dirty="0">
                <a:gradFill>
                  <a:gsLst>
                    <a:gs pos="34000">
                      <a:srgbClr val="EDEDED"/>
                    </a:gs>
                    <a:gs pos="0">
                      <a:srgbClr val="BFBFBF"/>
                    </a:gs>
                    <a:gs pos="100000">
                      <a:srgbClr val="FFFFFF"/>
                    </a:gs>
                  </a:gsLst>
                  <a:lin ang="4800000" scaled="0"/>
                </a:gradFill>
              </a:rPr>
              <a:t>How would you frame it in your life? </a:t>
            </a:r>
          </a:p>
          <a:p>
            <a:endParaRPr lang="en-US" sz="2000" dirty="0">
              <a:gradFill>
                <a:gsLst>
                  <a:gs pos="34000">
                    <a:srgbClr val="EDEDED"/>
                  </a:gs>
                  <a:gs pos="0">
                    <a:srgbClr val="BFBFBF"/>
                  </a:gs>
                  <a:gs pos="100000">
                    <a:srgbClr val="FFFFFF"/>
                  </a:gs>
                </a:gsLst>
                <a:lin ang="4800000" scaled="0"/>
              </a:gradFill>
            </a:endParaRPr>
          </a:p>
        </p:txBody>
      </p:sp>
      <p:pic>
        <p:nvPicPr>
          <p:cNvPr id="7" name="Picture 6">
            <a:extLst>
              <a:ext uri="{FF2B5EF4-FFF2-40B4-BE49-F238E27FC236}">
                <a16:creationId xmlns:a16="http://schemas.microsoft.com/office/drawing/2014/main" id="{45520928-C0D8-1377-44B5-C9530AD9E97A}"/>
              </a:ext>
            </a:extLst>
          </p:cNvPr>
          <p:cNvPicPr>
            <a:picLocks noChangeAspect="1"/>
          </p:cNvPicPr>
          <p:nvPr/>
        </p:nvPicPr>
        <p:blipFill>
          <a:blip r:embed="rId4"/>
          <a:stretch>
            <a:fillRect/>
          </a:stretch>
        </p:blipFill>
        <p:spPr>
          <a:xfrm>
            <a:off x="5274539" y="1558333"/>
            <a:ext cx="6314487" cy="3741333"/>
          </a:xfrm>
          <a:prstGeom prst="rect">
            <a:avLst/>
          </a:prstGeom>
        </p:spPr>
      </p:pic>
    </p:spTree>
    <p:extLst>
      <p:ext uri="{BB962C8B-B14F-4D97-AF65-F5344CB8AC3E}">
        <p14:creationId xmlns:p14="http://schemas.microsoft.com/office/powerpoint/2010/main" val="1102925027"/>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28344</TotalTime>
  <Words>3435</Words>
  <Application>Microsoft Office PowerPoint</Application>
  <PresentationFormat>Widescreen</PresentationFormat>
  <Paragraphs>508</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Aptos</vt:lpstr>
      <vt:lpstr>Arial</vt:lpstr>
      <vt:lpstr>Calibri</vt:lpstr>
      <vt:lpstr>Corbel</vt:lpstr>
      <vt:lpstr>Times New Roman</vt:lpstr>
      <vt:lpstr>Depth</vt:lpstr>
      <vt:lpstr>Sabbatical Revelations</vt:lpstr>
      <vt:lpstr>What is a sabbatical?</vt:lpstr>
      <vt:lpstr>The Original Overarching Vision for this Sabbatical</vt:lpstr>
      <vt:lpstr>The “Lived Into” Overarching Vision for this Sabbatical</vt:lpstr>
      <vt:lpstr>Benedictine Patterns of Life</vt:lpstr>
      <vt:lpstr>Rowan Williams: The Way of Benedict</vt:lpstr>
      <vt:lpstr>Stability: Belonging in Community</vt:lpstr>
      <vt:lpstr>Brene Brown:Wholehearted Living</vt:lpstr>
      <vt:lpstr>Belonging</vt:lpstr>
      <vt:lpstr>Belonging</vt:lpstr>
      <vt:lpstr>Tracing our roots and connections:</vt:lpstr>
      <vt:lpstr>Austin in April—Clergy Group</vt:lpstr>
      <vt:lpstr>Japan in late April/early May</vt:lpstr>
      <vt:lpstr>Tokyo Sites and Sounds</vt:lpstr>
      <vt:lpstr>PowerPoint Presentation</vt:lpstr>
      <vt:lpstr>Churches visited</vt:lpstr>
      <vt:lpstr>Mt. Fuji, Lake Yamanokako and Ryokan</vt:lpstr>
      <vt:lpstr>Kyoto, Nara, and Hiroshima</vt:lpstr>
      <vt:lpstr>Features of Shinto Shrines</vt:lpstr>
      <vt:lpstr>Japan’s Natural Beauty</vt:lpstr>
      <vt:lpstr>The Weight of War</vt:lpstr>
      <vt:lpstr>Returning Home…</vt:lpstr>
      <vt:lpstr>Late May: to England, Ireland and Scottish Highlands</vt:lpstr>
      <vt:lpstr>PowerPoint Presentation</vt:lpstr>
      <vt:lpstr>Walking in the Cotswolds</vt:lpstr>
      <vt:lpstr>Almshouses in Chipping Campden</vt:lpstr>
      <vt:lpstr>Churches Visited</vt:lpstr>
      <vt:lpstr>Ireland with Siblings</vt:lpstr>
      <vt:lpstr>PowerPoint Presentation</vt:lpstr>
      <vt:lpstr>Churches visited</vt:lpstr>
      <vt:lpstr>PowerPoint Presentation</vt:lpstr>
      <vt:lpstr>Scottish Highlands</vt:lpstr>
      <vt:lpstr>PowerPoint Presentation</vt:lpstr>
      <vt:lpstr>Midge protection at Skibo Castle</vt:lpstr>
      <vt:lpstr>Churches visited…</vt:lpstr>
      <vt:lpstr>Museums visited…</vt:lpstr>
      <vt:lpstr>PowerPoint Presentation</vt:lpstr>
      <vt:lpstr>Sacred beauty here…</vt:lpstr>
      <vt:lpstr>This happened…Toussaint Amos Thomerly</vt:lpstr>
      <vt:lpstr>PowerPoint Presentation</vt:lpstr>
      <vt:lpstr>Summary and Conclusions</vt:lpstr>
      <vt:lpstr>Benedictine Patterns of Life</vt:lpstr>
      <vt:lpstr>The Wisdom of Wendell Berry…</vt:lpstr>
      <vt:lpstr>Upcoming Cathedral Commons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Thomason</dc:creator>
  <cp:lastModifiedBy>Steve Thomason</cp:lastModifiedBy>
  <cp:revision>37</cp:revision>
  <cp:lastPrinted>2026-09-08T15:58:38Z</cp:lastPrinted>
  <dcterms:created xsi:type="dcterms:W3CDTF">2026-03-03T00:58:43Z</dcterms:created>
  <dcterms:modified xsi:type="dcterms:W3CDTF">2026-09-08T21:15:47Z</dcterms:modified>
</cp:coreProperties>
</file>