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1" r:id="rId3"/>
    <p:sldId id="259" r:id="rId4"/>
    <p:sldId id="260" r:id="rId5"/>
    <p:sldId id="258" r:id="rId6"/>
    <p:sldId id="282" r:id="rId7"/>
    <p:sldId id="257" r:id="rId8"/>
    <p:sldId id="262" r:id="rId9"/>
    <p:sldId id="263" r:id="rId10"/>
    <p:sldId id="265" r:id="rId11"/>
    <p:sldId id="266" r:id="rId12"/>
    <p:sldId id="267" r:id="rId13"/>
    <p:sldId id="268" r:id="rId14"/>
    <p:sldId id="269" r:id="rId15"/>
    <p:sldId id="270" r:id="rId16"/>
    <p:sldId id="271" r:id="rId17"/>
    <p:sldId id="272" r:id="rId18"/>
    <p:sldId id="264" r:id="rId19"/>
    <p:sldId id="273" r:id="rId20"/>
    <p:sldId id="277" r:id="rId21"/>
    <p:sldId id="274" r:id="rId22"/>
    <p:sldId id="275" r:id="rId23"/>
    <p:sldId id="276" r:id="rId24"/>
    <p:sldId id="278" r:id="rId25"/>
    <p:sldId id="280" r:id="rId26"/>
    <p:sldId id="279"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F3811-565F-4612-9DD8-B7578E9F7077}" v="52" dt="2026-05-07T01:02:38.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75182" autoAdjust="0"/>
  </p:normalViewPr>
  <p:slideViewPr>
    <p:cSldViewPr snapToGrid="0">
      <p:cViewPr varScale="1">
        <p:scale>
          <a:sx n="55" d="100"/>
          <a:sy n="55" d="100"/>
        </p:scale>
        <p:origin x="10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Conley" userId="0b40655b-3c0d-4106-85d4-ecd83874d656" providerId="ADAL" clId="{F83FF960-CB7A-4EA8-8F2C-9845DC69A67C}"/>
    <pc:docChg chg="undo custSel addSld delSld modSld sldOrd modNotesMaster">
      <pc:chgData name="Adam Conley" userId="0b40655b-3c0d-4106-85d4-ecd83874d656" providerId="ADAL" clId="{F83FF960-CB7A-4EA8-8F2C-9845DC69A67C}" dt="2026-05-07T01:08:27.591" v="25493" actId="20577"/>
      <pc:docMkLst>
        <pc:docMk/>
      </pc:docMkLst>
      <pc:sldChg chg="addSp delSp modSp new mod setBg modNotesTx">
        <pc:chgData name="Adam Conley" userId="0b40655b-3c0d-4106-85d4-ecd83874d656" providerId="ADAL" clId="{F83FF960-CB7A-4EA8-8F2C-9845DC69A67C}" dt="2026-05-07T01:05:17.811" v="25237" actId="20577"/>
        <pc:sldMkLst>
          <pc:docMk/>
          <pc:sldMk cId="2252756826" sldId="256"/>
        </pc:sldMkLst>
        <pc:spChg chg="mod ord">
          <ac:chgData name="Adam Conley" userId="0b40655b-3c0d-4106-85d4-ecd83874d656" providerId="ADAL" clId="{F83FF960-CB7A-4EA8-8F2C-9845DC69A67C}" dt="2026-05-06T01:12:34.812" v="440" actId="26606"/>
          <ac:spMkLst>
            <pc:docMk/>
            <pc:sldMk cId="2252756826" sldId="256"/>
            <ac:spMk id="2" creationId="{33331A41-579D-FE6B-5A3D-8C8C7546A04A}"/>
          </ac:spMkLst>
        </pc:spChg>
        <pc:spChg chg="del mod">
          <ac:chgData name="Adam Conley" userId="0b40655b-3c0d-4106-85d4-ecd83874d656" providerId="ADAL" clId="{F83FF960-CB7A-4EA8-8F2C-9845DC69A67C}" dt="2026-05-06T01:08:14.624" v="74" actId="931"/>
          <ac:spMkLst>
            <pc:docMk/>
            <pc:sldMk cId="2252756826" sldId="256"/>
            <ac:spMk id="3" creationId="{6CB7C100-8D7F-18BB-B77F-710ED444D48E}"/>
          </ac:spMkLst>
        </pc:spChg>
        <pc:spChg chg="mod">
          <ac:chgData name="Adam Conley" userId="0b40655b-3c0d-4106-85d4-ecd83874d656" providerId="ADAL" clId="{F83FF960-CB7A-4EA8-8F2C-9845DC69A67C}" dt="2026-05-06T02:44:24.200" v="4122" actId="20577"/>
          <ac:spMkLst>
            <pc:docMk/>
            <pc:sldMk cId="2252756826" sldId="256"/>
            <ac:spMk id="4" creationId="{FFC7C8DA-A784-BD9C-7FEF-C3E1713A724D}"/>
          </ac:spMkLst>
        </pc:spChg>
        <pc:spChg chg="add">
          <ac:chgData name="Adam Conley" userId="0b40655b-3c0d-4106-85d4-ecd83874d656" providerId="ADAL" clId="{F83FF960-CB7A-4EA8-8F2C-9845DC69A67C}" dt="2026-05-06T01:12:34.812" v="440" actId="26606"/>
          <ac:spMkLst>
            <pc:docMk/>
            <pc:sldMk cId="2252756826" sldId="256"/>
            <ac:spMk id="11" creationId="{C3420C89-0B09-4632-A4AF-3971D08BF7A8}"/>
          </ac:spMkLst>
        </pc:spChg>
        <pc:spChg chg="add">
          <ac:chgData name="Adam Conley" userId="0b40655b-3c0d-4106-85d4-ecd83874d656" providerId="ADAL" clId="{F83FF960-CB7A-4EA8-8F2C-9845DC69A67C}" dt="2026-05-06T01:12:34.812" v="440" actId="26606"/>
          <ac:spMkLst>
            <pc:docMk/>
            <pc:sldMk cId="2252756826" sldId="256"/>
            <ac:spMk id="13" creationId="{4E5CBA61-BF74-40B4-A3A8-366BBA626CCF}"/>
          </ac:spMkLst>
        </pc:spChg>
        <pc:grpChg chg="add">
          <ac:chgData name="Adam Conley" userId="0b40655b-3c0d-4106-85d4-ecd83874d656" providerId="ADAL" clId="{F83FF960-CB7A-4EA8-8F2C-9845DC69A67C}" dt="2026-05-06T01:12:34.812" v="440" actId="26606"/>
          <ac:grpSpMkLst>
            <pc:docMk/>
            <pc:sldMk cId="2252756826" sldId="256"/>
            <ac:grpSpMk id="15" creationId="{AC27E70C-5470-4262-B9CE-AE52C51CF4C1}"/>
          </ac:grpSpMkLst>
        </pc:grpChg>
        <pc:grpChg chg="add">
          <ac:chgData name="Adam Conley" userId="0b40655b-3c0d-4106-85d4-ecd83874d656" providerId="ADAL" clId="{F83FF960-CB7A-4EA8-8F2C-9845DC69A67C}" dt="2026-05-06T01:12:34.812" v="440" actId="26606"/>
          <ac:grpSpMkLst>
            <pc:docMk/>
            <pc:sldMk cId="2252756826" sldId="256"/>
            <ac:grpSpMk id="19" creationId="{E27AF472-EAE3-4572-AB69-B92BD10DBC6D}"/>
          </ac:grpSpMkLst>
        </pc:grpChg>
        <pc:picChg chg="add mod ord">
          <ac:chgData name="Adam Conley" userId="0b40655b-3c0d-4106-85d4-ecd83874d656" providerId="ADAL" clId="{F83FF960-CB7A-4EA8-8F2C-9845DC69A67C}" dt="2026-05-06T01:12:34.812" v="440" actId="26606"/>
          <ac:picMkLst>
            <pc:docMk/>
            <pc:sldMk cId="2252756826" sldId="256"/>
            <ac:picMk id="6" creationId="{00DA13DD-EB27-823F-AE4C-474E743D51CA}"/>
          </ac:picMkLst>
        </pc:picChg>
      </pc:sldChg>
      <pc:sldChg chg="addSp delSp modSp new mod setBg delDesignElem chgLayout modNotesTx">
        <pc:chgData name="Adam Conley" userId="0b40655b-3c0d-4106-85d4-ecd83874d656" providerId="ADAL" clId="{F83FF960-CB7A-4EA8-8F2C-9845DC69A67C}" dt="2026-05-07T01:04:29.812" v="25191" actId="20577"/>
        <pc:sldMkLst>
          <pc:docMk/>
          <pc:sldMk cId="1974547296" sldId="257"/>
        </pc:sldMkLst>
        <pc:spChg chg="add del mod">
          <ac:chgData name="Adam Conley" userId="0b40655b-3c0d-4106-85d4-ecd83874d656" providerId="ADAL" clId="{F83FF960-CB7A-4EA8-8F2C-9845DC69A67C}" dt="2026-05-06T01:14:26.969" v="494" actId="14100"/>
          <ac:spMkLst>
            <pc:docMk/>
            <pc:sldMk cId="1974547296" sldId="257"/>
            <ac:spMk id="2" creationId="{E091567C-F0EF-A40F-D9D5-D94D943A4430}"/>
          </ac:spMkLst>
        </pc:spChg>
        <pc:spChg chg="add del mod">
          <ac:chgData name="Adam Conley" userId="0b40655b-3c0d-4106-85d4-ecd83874d656" providerId="ADAL" clId="{F83FF960-CB7A-4EA8-8F2C-9845DC69A67C}" dt="2026-05-06T19:30:46.189" v="4635" actId="27636"/>
          <ac:spMkLst>
            <pc:docMk/>
            <pc:sldMk cId="1974547296" sldId="257"/>
            <ac:spMk id="3" creationId="{13366DE2-A15E-7640-8701-2472DA58991C}"/>
          </ac:spMkLst>
        </pc:spChg>
        <pc:spChg chg="add del">
          <ac:chgData name="Adam Conley" userId="0b40655b-3c0d-4106-85d4-ecd83874d656" providerId="ADAL" clId="{F83FF960-CB7A-4EA8-8F2C-9845DC69A67C}" dt="2026-05-06T01:13:46.895" v="479" actId="26606"/>
          <ac:spMkLst>
            <pc:docMk/>
            <pc:sldMk cId="1974547296" sldId="257"/>
            <ac:spMk id="11" creationId="{12609869-9E80-471B-A487-A53288E0E791}"/>
          </ac:spMkLst>
        </pc:spChg>
        <pc:spChg chg="add del">
          <ac:chgData name="Adam Conley" userId="0b40655b-3c0d-4106-85d4-ecd83874d656" providerId="ADAL" clId="{F83FF960-CB7A-4EA8-8F2C-9845DC69A67C}" dt="2026-05-06T01:13:46.895" v="479" actId="26606"/>
          <ac:spMkLst>
            <pc:docMk/>
            <pc:sldMk cId="1974547296" sldId="257"/>
            <ac:spMk id="13" creationId="{7004738A-9D34-43E8-97D2-CA0EED4F8BE0}"/>
          </ac:spMkLst>
        </pc:spChg>
        <pc:spChg chg="add del">
          <ac:chgData name="Adam Conley" userId="0b40655b-3c0d-4106-85d4-ecd83874d656" providerId="ADAL" clId="{F83FF960-CB7A-4EA8-8F2C-9845DC69A67C}" dt="2026-05-06T01:13:46.895" v="479" actId="26606"/>
          <ac:spMkLst>
            <pc:docMk/>
            <pc:sldMk cId="1974547296" sldId="257"/>
            <ac:spMk id="15" creationId="{B8B8D07F-F13E-443E-BA68-2D26672D76B9}"/>
          </ac:spMkLst>
        </pc:spChg>
        <pc:spChg chg="add del">
          <ac:chgData name="Adam Conley" userId="0b40655b-3c0d-4106-85d4-ecd83874d656" providerId="ADAL" clId="{F83FF960-CB7A-4EA8-8F2C-9845DC69A67C}" dt="2026-05-06T01:13:46.895" v="479" actId="26606"/>
          <ac:spMkLst>
            <pc:docMk/>
            <pc:sldMk cId="1974547296" sldId="257"/>
            <ac:spMk id="17" creationId="{2813A4FA-24A5-41ED-A534-3807D1B2F344}"/>
          </ac:spMkLst>
        </pc:spChg>
        <pc:spChg chg="add del">
          <ac:chgData name="Adam Conley" userId="0b40655b-3c0d-4106-85d4-ecd83874d656" providerId="ADAL" clId="{F83FF960-CB7A-4EA8-8F2C-9845DC69A67C}" dt="2026-05-06T01:13:46.895" v="479" actId="26606"/>
          <ac:spMkLst>
            <pc:docMk/>
            <pc:sldMk cId="1974547296" sldId="257"/>
            <ac:spMk id="19" creationId="{C3944F27-CA70-4E84-A51A-E6BF89558979}"/>
          </ac:spMkLst>
        </pc:spChg>
        <pc:spChg chg="add">
          <ac:chgData name="Adam Conley" userId="0b40655b-3c0d-4106-85d4-ecd83874d656" providerId="ADAL" clId="{F83FF960-CB7A-4EA8-8F2C-9845DC69A67C}" dt="2026-05-06T01:13:46.895" v="479" actId="26606"/>
          <ac:spMkLst>
            <pc:docMk/>
            <pc:sldMk cId="1974547296" sldId="257"/>
            <ac:spMk id="24" creationId="{03AF1C04-3FEF-41BD-BB84-2F263765BEBC}"/>
          </ac:spMkLst>
        </pc:spChg>
        <pc:grpChg chg="add">
          <ac:chgData name="Adam Conley" userId="0b40655b-3c0d-4106-85d4-ecd83874d656" providerId="ADAL" clId="{F83FF960-CB7A-4EA8-8F2C-9845DC69A67C}" dt="2026-05-06T01:13:46.895" v="479" actId="26606"/>
          <ac:grpSpMkLst>
            <pc:docMk/>
            <pc:sldMk cId="1974547296" sldId="257"/>
            <ac:grpSpMk id="26" creationId="{E56E71F1-5A87-4A96-B42F-2DFA1B766B5E}"/>
          </ac:grpSpMkLst>
        </pc:grpChg>
        <pc:picChg chg="add mod ord">
          <ac:chgData name="Adam Conley" userId="0b40655b-3c0d-4106-85d4-ecd83874d656" providerId="ADAL" clId="{F83FF960-CB7A-4EA8-8F2C-9845DC69A67C}" dt="2026-05-06T01:14:08.351" v="482" actId="1076"/>
          <ac:picMkLst>
            <pc:docMk/>
            <pc:sldMk cId="1974547296" sldId="257"/>
            <ac:picMk id="6" creationId="{AA02F821-9E01-2200-5CD4-A042CD0D45CF}"/>
          </ac:picMkLst>
        </pc:picChg>
      </pc:sldChg>
      <pc:sldChg chg="addSp delSp modSp new mod ord setBg modNotesTx">
        <pc:chgData name="Adam Conley" userId="0b40655b-3c0d-4106-85d4-ecd83874d656" providerId="ADAL" clId="{F83FF960-CB7A-4EA8-8F2C-9845DC69A67C}" dt="2026-05-07T01:04:49.836" v="25207" actId="20577"/>
        <pc:sldMkLst>
          <pc:docMk/>
          <pc:sldMk cId="3092407988" sldId="258"/>
        </pc:sldMkLst>
        <pc:spChg chg="mod">
          <ac:chgData name="Adam Conley" userId="0b40655b-3c0d-4106-85d4-ecd83874d656" providerId="ADAL" clId="{F83FF960-CB7A-4EA8-8F2C-9845DC69A67C}" dt="2026-05-06T02:12:28.244" v="3246" actId="20577"/>
          <ac:spMkLst>
            <pc:docMk/>
            <pc:sldMk cId="3092407988" sldId="258"/>
            <ac:spMk id="2" creationId="{4E306AFE-1221-FBC9-AFD8-47C752F2D9EF}"/>
          </ac:spMkLst>
        </pc:spChg>
        <pc:spChg chg="mod ord">
          <ac:chgData name="Adam Conley" userId="0b40655b-3c0d-4106-85d4-ecd83874d656" providerId="ADAL" clId="{F83FF960-CB7A-4EA8-8F2C-9845DC69A67C}" dt="2026-05-06T01:42:16.648" v="1330" actId="27636"/>
          <ac:spMkLst>
            <pc:docMk/>
            <pc:sldMk cId="3092407988" sldId="258"/>
            <ac:spMk id="3" creationId="{8ACE092E-7120-3D93-7122-D70CD9C3F214}"/>
          </ac:spMkLst>
        </pc:spChg>
        <pc:spChg chg="add del">
          <ac:chgData name="Adam Conley" userId="0b40655b-3c0d-4106-85d4-ecd83874d656" providerId="ADAL" clId="{F83FF960-CB7A-4EA8-8F2C-9845DC69A67C}" dt="2026-05-06T01:41:43.807" v="1323" actId="26606"/>
          <ac:spMkLst>
            <pc:docMk/>
            <pc:sldMk cId="3092407988" sldId="258"/>
            <ac:spMk id="8" creationId="{4BC99CB9-DDAD-44A2-8A1C-E3AF4E72DF5C}"/>
          </ac:spMkLst>
        </pc:spChg>
        <pc:spChg chg="add del">
          <ac:chgData name="Adam Conley" userId="0b40655b-3c0d-4106-85d4-ecd83874d656" providerId="ADAL" clId="{F83FF960-CB7A-4EA8-8F2C-9845DC69A67C}" dt="2026-05-06T01:41:43.807" v="1323" actId="26606"/>
          <ac:spMkLst>
            <pc:docMk/>
            <pc:sldMk cId="3092407988" sldId="258"/>
            <ac:spMk id="10" creationId="{64053CBF-3932-45FF-8285-EE5146085F3A}"/>
          </ac:spMkLst>
        </pc:spChg>
        <pc:spChg chg="add">
          <ac:chgData name="Adam Conley" userId="0b40655b-3c0d-4106-85d4-ecd83874d656" providerId="ADAL" clId="{F83FF960-CB7A-4EA8-8F2C-9845DC69A67C}" dt="2026-05-06T01:41:43.807" v="1323" actId="26606"/>
          <ac:spMkLst>
            <pc:docMk/>
            <pc:sldMk cId="3092407988" sldId="258"/>
            <ac:spMk id="27" creationId="{327D73B4-9F5C-4A64-A179-51B9500CB8B5}"/>
          </ac:spMkLst>
        </pc:spChg>
        <pc:spChg chg="add">
          <ac:chgData name="Adam Conley" userId="0b40655b-3c0d-4106-85d4-ecd83874d656" providerId="ADAL" clId="{F83FF960-CB7A-4EA8-8F2C-9845DC69A67C}" dt="2026-05-06T01:41:43.807" v="1323" actId="26606"/>
          <ac:spMkLst>
            <pc:docMk/>
            <pc:sldMk cId="3092407988" sldId="258"/>
            <ac:spMk id="29" creationId="{C1F06963-6374-4B48-844F-071A9BAAAE02}"/>
          </ac:spMkLst>
        </pc:spChg>
        <pc:spChg chg="add">
          <ac:chgData name="Adam Conley" userId="0b40655b-3c0d-4106-85d4-ecd83874d656" providerId="ADAL" clId="{F83FF960-CB7A-4EA8-8F2C-9845DC69A67C}" dt="2026-05-06T01:41:43.807" v="1323" actId="26606"/>
          <ac:spMkLst>
            <pc:docMk/>
            <pc:sldMk cId="3092407988" sldId="258"/>
            <ac:spMk id="31" creationId="{6CB927A4-E432-4310-9CD5-E89FF5063179}"/>
          </ac:spMkLst>
        </pc:spChg>
        <pc:spChg chg="add">
          <ac:chgData name="Adam Conley" userId="0b40655b-3c0d-4106-85d4-ecd83874d656" providerId="ADAL" clId="{F83FF960-CB7A-4EA8-8F2C-9845DC69A67C}" dt="2026-05-06T01:41:43.807" v="1323" actId="26606"/>
          <ac:spMkLst>
            <pc:docMk/>
            <pc:sldMk cId="3092407988" sldId="258"/>
            <ac:spMk id="33" creationId="{1453BF6C-B012-48B7-B4E8-6D7AC7C27D02}"/>
          </ac:spMkLst>
        </pc:spChg>
        <pc:spChg chg="add">
          <ac:chgData name="Adam Conley" userId="0b40655b-3c0d-4106-85d4-ecd83874d656" providerId="ADAL" clId="{F83FF960-CB7A-4EA8-8F2C-9845DC69A67C}" dt="2026-05-06T01:41:43.807" v="1323" actId="26606"/>
          <ac:spMkLst>
            <pc:docMk/>
            <pc:sldMk cId="3092407988" sldId="258"/>
            <ac:spMk id="35" creationId="{E3020543-B24B-4EC4-8FFC-8DD88EEA91A8}"/>
          </ac:spMkLst>
        </pc:spChg>
        <pc:picChg chg="add mod">
          <ac:chgData name="Adam Conley" userId="0b40655b-3c0d-4106-85d4-ecd83874d656" providerId="ADAL" clId="{F83FF960-CB7A-4EA8-8F2C-9845DC69A67C}" dt="2026-05-06T01:41:43.807" v="1323" actId="26606"/>
          <ac:picMkLst>
            <pc:docMk/>
            <pc:sldMk cId="3092407988" sldId="258"/>
            <ac:picMk id="5" creationId="{62B0E5BB-327D-542F-3399-8CC0752B8BEF}"/>
          </ac:picMkLst>
        </pc:picChg>
        <pc:picChg chg="add del mod">
          <ac:chgData name="Adam Conley" userId="0b40655b-3c0d-4106-85d4-ecd83874d656" providerId="ADAL" clId="{F83FF960-CB7A-4EA8-8F2C-9845DC69A67C}" dt="2026-05-06T01:37:02.364" v="1206" actId="21"/>
          <ac:picMkLst>
            <pc:docMk/>
            <pc:sldMk cId="3092407988" sldId="258"/>
            <ac:picMk id="7" creationId="{CB64949D-5BA4-3E44-ADFC-9F6E84480D13}"/>
          </ac:picMkLst>
        </pc:picChg>
      </pc:sldChg>
      <pc:sldChg chg="addSp delSp modSp new mod ord modNotesTx">
        <pc:chgData name="Adam Conley" userId="0b40655b-3c0d-4106-85d4-ecd83874d656" providerId="ADAL" clId="{F83FF960-CB7A-4EA8-8F2C-9845DC69A67C}" dt="2026-05-07T01:05:10.299" v="25230" actId="20577"/>
        <pc:sldMkLst>
          <pc:docMk/>
          <pc:sldMk cId="3316929298" sldId="259"/>
        </pc:sldMkLst>
        <pc:spChg chg="mod">
          <ac:chgData name="Adam Conley" userId="0b40655b-3c0d-4106-85d4-ecd83874d656" providerId="ADAL" clId="{F83FF960-CB7A-4EA8-8F2C-9845DC69A67C}" dt="2026-05-06T01:52:32.796" v="2133" actId="5793"/>
          <ac:spMkLst>
            <pc:docMk/>
            <pc:sldMk cId="3316929298" sldId="259"/>
            <ac:spMk id="2" creationId="{2EE591F9-92EC-699E-6D87-5BD1654E1525}"/>
          </ac:spMkLst>
        </pc:spChg>
        <pc:spChg chg="del mod">
          <ac:chgData name="Adam Conley" userId="0b40655b-3c0d-4106-85d4-ecd83874d656" providerId="ADAL" clId="{F83FF960-CB7A-4EA8-8F2C-9845DC69A67C}" dt="2026-05-06T01:51:49.174" v="2039" actId="26606"/>
          <ac:spMkLst>
            <pc:docMk/>
            <pc:sldMk cId="3316929298" sldId="259"/>
            <ac:spMk id="3" creationId="{F746D61B-FE0A-2CF0-B029-5707089A9019}"/>
          </ac:spMkLst>
        </pc:spChg>
        <pc:graphicFrameChg chg="add">
          <ac:chgData name="Adam Conley" userId="0b40655b-3c0d-4106-85d4-ecd83874d656" providerId="ADAL" clId="{F83FF960-CB7A-4EA8-8F2C-9845DC69A67C}" dt="2026-05-06T01:51:49.174" v="2039" actId="26606"/>
          <ac:graphicFrameMkLst>
            <pc:docMk/>
            <pc:sldMk cId="3316929298" sldId="259"/>
            <ac:graphicFrameMk id="9" creationId="{6148A34F-524C-5153-F761-16C7F71D94EC}"/>
          </ac:graphicFrameMkLst>
        </pc:graphicFrameChg>
        <pc:picChg chg="add mod">
          <ac:chgData name="Adam Conley" userId="0b40655b-3c0d-4106-85d4-ecd83874d656" providerId="ADAL" clId="{F83FF960-CB7A-4EA8-8F2C-9845DC69A67C}" dt="2026-05-06T01:51:56.580" v="2041" actId="1076"/>
          <ac:picMkLst>
            <pc:docMk/>
            <pc:sldMk cId="3316929298" sldId="259"/>
            <ac:picMk id="7" creationId="{CB64949D-5BA4-3E44-ADFC-9F6E84480D13}"/>
          </ac:picMkLst>
        </pc:picChg>
      </pc:sldChg>
      <pc:sldChg chg="addSp modSp new mod ord modNotesTx">
        <pc:chgData name="Adam Conley" userId="0b40655b-3c0d-4106-85d4-ecd83874d656" providerId="ADAL" clId="{F83FF960-CB7A-4EA8-8F2C-9845DC69A67C}" dt="2026-05-07T01:05:00.049" v="25222" actId="20577"/>
        <pc:sldMkLst>
          <pc:docMk/>
          <pc:sldMk cId="1449839151" sldId="260"/>
        </pc:sldMkLst>
        <pc:spChg chg="mod">
          <ac:chgData name="Adam Conley" userId="0b40655b-3c0d-4106-85d4-ecd83874d656" providerId="ADAL" clId="{F83FF960-CB7A-4EA8-8F2C-9845DC69A67C}" dt="2026-05-06T02:41:56.639" v="4002" actId="1076"/>
          <ac:spMkLst>
            <pc:docMk/>
            <pc:sldMk cId="1449839151" sldId="260"/>
            <ac:spMk id="2" creationId="{DA33B5C0-A427-2DD3-E047-F1B0348101D7}"/>
          </ac:spMkLst>
        </pc:spChg>
        <pc:spChg chg="mod">
          <ac:chgData name="Adam Conley" userId="0b40655b-3c0d-4106-85d4-ecd83874d656" providerId="ADAL" clId="{F83FF960-CB7A-4EA8-8F2C-9845DC69A67C}" dt="2026-05-06T02:42:28.232" v="4006" actId="20577"/>
          <ac:spMkLst>
            <pc:docMk/>
            <pc:sldMk cId="1449839151" sldId="260"/>
            <ac:spMk id="3" creationId="{5A42ECD7-49A0-19B9-1D3D-45B5F4293708}"/>
          </ac:spMkLst>
        </pc:spChg>
        <pc:picChg chg="add mod">
          <ac:chgData name="Adam Conley" userId="0b40655b-3c0d-4106-85d4-ecd83874d656" providerId="ADAL" clId="{F83FF960-CB7A-4EA8-8F2C-9845DC69A67C}" dt="2026-05-06T02:42:13.062" v="4004" actId="1076"/>
          <ac:picMkLst>
            <pc:docMk/>
            <pc:sldMk cId="1449839151" sldId="260"/>
            <ac:picMk id="5" creationId="{560A848A-7A79-3D54-D916-7153602C5D78}"/>
          </ac:picMkLst>
        </pc:picChg>
        <pc:picChg chg="add mod">
          <ac:chgData name="Adam Conley" userId="0b40655b-3c0d-4106-85d4-ecd83874d656" providerId="ADAL" clId="{F83FF960-CB7A-4EA8-8F2C-9845DC69A67C}" dt="2026-05-06T01:57:18.334" v="2590" actId="1076"/>
          <ac:picMkLst>
            <pc:docMk/>
            <pc:sldMk cId="1449839151" sldId="260"/>
            <ac:picMk id="7" creationId="{2D1780C0-48C8-ABF1-40D9-0252826D4B99}"/>
          </ac:picMkLst>
        </pc:picChg>
      </pc:sldChg>
      <pc:sldChg chg="addSp delSp modSp new mod setBg modNotesTx">
        <pc:chgData name="Adam Conley" userId="0b40655b-3c0d-4106-85d4-ecd83874d656" providerId="ADAL" clId="{F83FF960-CB7A-4EA8-8F2C-9845DC69A67C}" dt="2026-05-07T01:05:23.097" v="25246" actId="20577"/>
        <pc:sldMkLst>
          <pc:docMk/>
          <pc:sldMk cId="2968137228" sldId="261"/>
        </pc:sldMkLst>
        <pc:spChg chg="mod">
          <ac:chgData name="Adam Conley" userId="0b40655b-3c0d-4106-85d4-ecd83874d656" providerId="ADAL" clId="{F83FF960-CB7A-4EA8-8F2C-9845DC69A67C}" dt="2026-05-06T02:05:17.304" v="2825" actId="255"/>
          <ac:spMkLst>
            <pc:docMk/>
            <pc:sldMk cId="2968137228" sldId="261"/>
            <ac:spMk id="2" creationId="{72644EBF-E5A5-49B9-16CB-23906250DFD3}"/>
          </ac:spMkLst>
        </pc:spChg>
        <pc:spChg chg="mod">
          <ac:chgData name="Adam Conley" userId="0b40655b-3c0d-4106-85d4-ecd83874d656" providerId="ADAL" clId="{F83FF960-CB7A-4EA8-8F2C-9845DC69A67C}" dt="2026-05-06T02:13:57.403" v="3252" actId="27636"/>
          <ac:spMkLst>
            <pc:docMk/>
            <pc:sldMk cId="2968137228" sldId="261"/>
            <ac:spMk id="3" creationId="{3132677E-6307-7BE8-52EE-41748BB55BEE}"/>
          </ac:spMkLst>
        </pc:spChg>
        <pc:spChg chg="add del mod">
          <ac:chgData name="Adam Conley" userId="0b40655b-3c0d-4106-85d4-ecd83874d656" providerId="ADAL" clId="{F83FF960-CB7A-4EA8-8F2C-9845DC69A67C}" dt="2026-05-06T02:06:09.908" v="2887"/>
          <ac:spMkLst>
            <pc:docMk/>
            <pc:sldMk cId="2968137228" sldId="261"/>
            <ac:spMk id="4" creationId="{8177E202-F832-0D5A-B45D-A9005A5D924C}"/>
          </ac:spMkLst>
        </pc:spChg>
        <pc:spChg chg="add mod">
          <ac:chgData name="Adam Conley" userId="0b40655b-3c0d-4106-85d4-ecd83874d656" providerId="ADAL" clId="{F83FF960-CB7A-4EA8-8F2C-9845DC69A67C}" dt="2026-05-06T02:12:03.832" v="3215" actId="20577"/>
          <ac:spMkLst>
            <pc:docMk/>
            <pc:sldMk cId="2968137228" sldId="261"/>
            <ac:spMk id="5" creationId="{7144480A-508E-9BF1-82DF-1E4D61D563AC}"/>
          </ac:spMkLst>
        </pc:spChg>
        <pc:spChg chg="add">
          <ac:chgData name="Adam Conley" userId="0b40655b-3c0d-4106-85d4-ecd83874d656" providerId="ADAL" clId="{F83FF960-CB7A-4EA8-8F2C-9845DC69A67C}" dt="2026-05-06T02:04:42.018" v="2793" actId="26606"/>
          <ac:spMkLst>
            <pc:docMk/>
            <pc:sldMk cId="2968137228" sldId="261"/>
            <ac:spMk id="8" creationId="{1A3C89F8-0D2F-47FF-B903-151248265F47}"/>
          </ac:spMkLst>
        </pc:spChg>
        <pc:spChg chg="add">
          <ac:chgData name="Adam Conley" userId="0b40655b-3c0d-4106-85d4-ecd83874d656" providerId="ADAL" clId="{F83FF960-CB7A-4EA8-8F2C-9845DC69A67C}" dt="2026-05-06T02:04:42.018" v="2793" actId="26606"/>
          <ac:spMkLst>
            <pc:docMk/>
            <pc:sldMk cId="2968137228" sldId="261"/>
            <ac:spMk id="10" creationId="{C5CB530E-515E-412C-9DF1-5F8FFBD6F383}"/>
          </ac:spMkLst>
        </pc:spChg>
        <pc:spChg chg="add">
          <ac:chgData name="Adam Conley" userId="0b40655b-3c0d-4106-85d4-ecd83874d656" providerId="ADAL" clId="{F83FF960-CB7A-4EA8-8F2C-9845DC69A67C}" dt="2026-05-06T02:04:42.018" v="2793" actId="26606"/>
          <ac:spMkLst>
            <pc:docMk/>
            <pc:sldMk cId="2968137228" sldId="261"/>
            <ac:spMk id="12" creationId="{712D4376-A578-4FF1-94FC-245E7A6A489F}"/>
          </ac:spMkLst>
        </pc:spChg>
        <pc:spChg chg="add">
          <ac:chgData name="Adam Conley" userId="0b40655b-3c0d-4106-85d4-ecd83874d656" providerId="ADAL" clId="{F83FF960-CB7A-4EA8-8F2C-9845DC69A67C}" dt="2026-05-06T02:04:42.018" v="2793" actId="26606"/>
          <ac:spMkLst>
            <pc:docMk/>
            <pc:sldMk cId="2968137228" sldId="261"/>
            <ac:spMk id="14" creationId="{AEA7509D-F04F-40CB-A0B3-EEF16499CC9F}"/>
          </ac:spMkLst>
        </pc:spChg>
        <pc:spChg chg="add">
          <ac:chgData name="Adam Conley" userId="0b40655b-3c0d-4106-85d4-ecd83874d656" providerId="ADAL" clId="{F83FF960-CB7A-4EA8-8F2C-9845DC69A67C}" dt="2026-05-06T02:04:42.018" v="2793" actId="26606"/>
          <ac:spMkLst>
            <pc:docMk/>
            <pc:sldMk cId="2968137228" sldId="261"/>
            <ac:spMk id="18" creationId="{508BEF50-7B1E-49A4-BC19-5F4F1D755E64}"/>
          </ac:spMkLst>
        </pc:spChg>
        <pc:spChg chg="add">
          <ac:chgData name="Adam Conley" userId="0b40655b-3c0d-4106-85d4-ecd83874d656" providerId="ADAL" clId="{F83FF960-CB7A-4EA8-8F2C-9845DC69A67C}" dt="2026-05-06T02:04:42.018" v="2793" actId="26606"/>
          <ac:spMkLst>
            <pc:docMk/>
            <pc:sldMk cId="2968137228" sldId="261"/>
            <ac:spMk id="20" creationId="{3FBAD350-5664-4811-A208-657FB882D350}"/>
          </ac:spMkLst>
        </pc:spChg>
        <pc:spChg chg="add">
          <ac:chgData name="Adam Conley" userId="0b40655b-3c0d-4106-85d4-ecd83874d656" providerId="ADAL" clId="{F83FF960-CB7A-4EA8-8F2C-9845DC69A67C}" dt="2026-05-06T02:04:42.018" v="2793" actId="26606"/>
          <ac:spMkLst>
            <pc:docMk/>
            <pc:sldMk cId="2968137228" sldId="261"/>
            <ac:spMk id="22" creationId="{C39ADB8F-D187-49D7-BDCF-C1B6DC727068}"/>
          </ac:spMkLst>
        </pc:spChg>
        <pc:cxnChg chg="add">
          <ac:chgData name="Adam Conley" userId="0b40655b-3c0d-4106-85d4-ecd83874d656" providerId="ADAL" clId="{F83FF960-CB7A-4EA8-8F2C-9845DC69A67C}" dt="2026-05-06T02:04:42.018" v="2793" actId="26606"/>
          <ac:cxnSpMkLst>
            <pc:docMk/>
            <pc:sldMk cId="2968137228" sldId="261"/>
            <ac:cxnSpMk id="16" creationId="{56020367-4FD5-4596-8E10-C5F095CD8DBF}"/>
          </ac:cxnSpMkLst>
        </pc:cxnChg>
      </pc:sldChg>
      <pc:sldChg chg="addSp delSp modSp new mod setBg modNotesTx">
        <pc:chgData name="Adam Conley" userId="0b40655b-3c0d-4106-85d4-ecd83874d656" providerId="ADAL" clId="{F83FF960-CB7A-4EA8-8F2C-9845DC69A67C}" dt="2026-05-07T01:05:35.523" v="25258" actId="12"/>
        <pc:sldMkLst>
          <pc:docMk/>
          <pc:sldMk cId="1780250029" sldId="262"/>
        </pc:sldMkLst>
        <pc:spChg chg="mod ord">
          <ac:chgData name="Adam Conley" userId="0b40655b-3c0d-4106-85d4-ecd83874d656" providerId="ADAL" clId="{F83FF960-CB7A-4EA8-8F2C-9845DC69A67C}" dt="2026-05-06T19:33:40.751" v="4971" actId="26606"/>
          <ac:spMkLst>
            <pc:docMk/>
            <pc:sldMk cId="1780250029" sldId="262"/>
            <ac:spMk id="2" creationId="{93C0BEA8-21C6-31B0-ADEA-56F9A90D926B}"/>
          </ac:spMkLst>
        </pc:spChg>
        <pc:spChg chg="del">
          <ac:chgData name="Adam Conley" userId="0b40655b-3c0d-4106-85d4-ecd83874d656" providerId="ADAL" clId="{F83FF960-CB7A-4EA8-8F2C-9845DC69A67C}" dt="2026-05-06T19:13:30.997" v="4302" actId="34307"/>
          <ac:spMkLst>
            <pc:docMk/>
            <pc:sldMk cId="1780250029" sldId="262"/>
            <ac:spMk id="3" creationId="{FD6B3AEF-9692-B021-5DCE-8233E9E36139}"/>
          </ac:spMkLst>
        </pc:spChg>
        <pc:spChg chg="del">
          <ac:chgData name="Adam Conley" userId="0b40655b-3c0d-4106-85d4-ecd83874d656" providerId="ADAL" clId="{F83FF960-CB7A-4EA8-8F2C-9845DC69A67C}" dt="2026-05-06T19:14:22.601" v="4303" actId="931"/>
          <ac:spMkLst>
            <pc:docMk/>
            <pc:sldMk cId="1780250029" sldId="262"/>
            <ac:spMk id="4" creationId="{04843BCB-6B73-BC4A-711F-F0B0ECDA824E}"/>
          </ac:spMkLst>
        </pc:spChg>
        <pc:spChg chg="add mod">
          <ac:chgData name="Adam Conley" userId="0b40655b-3c0d-4106-85d4-ecd83874d656" providerId="ADAL" clId="{F83FF960-CB7A-4EA8-8F2C-9845DC69A67C}" dt="2026-05-06T19:33:40.751" v="4971" actId="26606"/>
          <ac:spMkLst>
            <pc:docMk/>
            <pc:sldMk cId="1780250029" sldId="262"/>
            <ac:spMk id="9" creationId="{3FF83BB1-125D-17ED-C5EA-F327FCE373BD}"/>
          </ac:spMkLst>
        </pc:spChg>
        <pc:spChg chg="add del">
          <ac:chgData name="Adam Conley" userId="0b40655b-3c0d-4106-85d4-ecd83874d656" providerId="ADAL" clId="{F83FF960-CB7A-4EA8-8F2C-9845DC69A67C}" dt="2026-05-06T19:15:06.835" v="4306" actId="26606"/>
          <ac:spMkLst>
            <pc:docMk/>
            <pc:sldMk cId="1780250029" sldId="262"/>
            <ac:spMk id="12" creationId="{B51F6560-D61C-400F-B71A-3FDEBF451B22}"/>
          </ac:spMkLst>
        </pc:spChg>
        <pc:spChg chg="add del">
          <ac:chgData name="Adam Conley" userId="0b40655b-3c0d-4106-85d4-ecd83874d656" providerId="ADAL" clId="{F83FF960-CB7A-4EA8-8F2C-9845DC69A67C}" dt="2026-05-06T19:33:40.751" v="4971" actId="26606"/>
          <ac:spMkLst>
            <pc:docMk/>
            <pc:sldMk cId="1780250029" sldId="262"/>
            <ac:spMk id="21" creationId="{03AF1C04-3FEF-41BD-BB84-2F263765BEBC}"/>
          </ac:spMkLst>
        </pc:spChg>
        <pc:spChg chg="add">
          <ac:chgData name="Adam Conley" userId="0b40655b-3c0d-4106-85d4-ecd83874d656" providerId="ADAL" clId="{F83FF960-CB7A-4EA8-8F2C-9845DC69A67C}" dt="2026-05-06T19:33:40.751" v="4971" actId="26606"/>
          <ac:spMkLst>
            <pc:docMk/>
            <pc:sldMk cId="1780250029" sldId="262"/>
            <ac:spMk id="43" creationId="{0D7B6173-1D58-48E2-83CF-37350F315F75}"/>
          </ac:spMkLst>
        </pc:spChg>
        <pc:spChg chg="add">
          <ac:chgData name="Adam Conley" userId="0b40655b-3c0d-4106-85d4-ecd83874d656" providerId="ADAL" clId="{F83FF960-CB7A-4EA8-8F2C-9845DC69A67C}" dt="2026-05-06T19:33:40.751" v="4971" actId="26606"/>
          <ac:spMkLst>
            <pc:docMk/>
            <pc:sldMk cId="1780250029" sldId="262"/>
            <ac:spMk id="45" creationId="{02EBFA83-D4DB-4CA0-B229-9E44634D7FE9}"/>
          </ac:spMkLst>
        </pc:spChg>
        <pc:spChg chg="add">
          <ac:chgData name="Adam Conley" userId="0b40655b-3c0d-4106-85d4-ecd83874d656" providerId="ADAL" clId="{F83FF960-CB7A-4EA8-8F2C-9845DC69A67C}" dt="2026-05-06T19:33:40.751" v="4971" actId="26606"/>
          <ac:spMkLst>
            <pc:docMk/>
            <pc:sldMk cId="1780250029" sldId="262"/>
            <ac:spMk id="49" creationId="{21BDEC81-16A7-4451-B893-C15000083B77}"/>
          </ac:spMkLst>
        </pc:spChg>
        <pc:spChg chg="add">
          <ac:chgData name="Adam Conley" userId="0b40655b-3c0d-4106-85d4-ecd83874d656" providerId="ADAL" clId="{F83FF960-CB7A-4EA8-8F2C-9845DC69A67C}" dt="2026-05-06T19:33:40.751" v="4971" actId="26606"/>
          <ac:spMkLst>
            <pc:docMk/>
            <pc:sldMk cId="1780250029" sldId="262"/>
            <ac:spMk id="51" creationId="{26A515A1-4D80-430E-BE0A-71A290516A82}"/>
          </ac:spMkLst>
        </pc:spChg>
        <pc:grpChg chg="add del">
          <ac:chgData name="Adam Conley" userId="0b40655b-3c0d-4106-85d4-ecd83874d656" providerId="ADAL" clId="{F83FF960-CB7A-4EA8-8F2C-9845DC69A67C}" dt="2026-05-06T19:15:06.835" v="4306" actId="26606"/>
          <ac:grpSpMkLst>
            <pc:docMk/>
            <pc:sldMk cId="1780250029" sldId="262"/>
            <ac:grpSpMk id="14" creationId="{F938B951-7EFC-40A2-B198-E73D39DFB3FC}"/>
          </ac:grpSpMkLst>
        </pc:grpChg>
        <pc:grpChg chg="add">
          <ac:chgData name="Adam Conley" userId="0b40655b-3c0d-4106-85d4-ecd83874d656" providerId="ADAL" clId="{F83FF960-CB7A-4EA8-8F2C-9845DC69A67C}" dt="2026-05-06T19:15:06.835" v="4306" actId="26606"/>
          <ac:grpSpMkLst>
            <pc:docMk/>
            <pc:sldMk cId="1780250029" sldId="262"/>
            <ac:grpSpMk id="23" creationId="{2DD5E267-EB6F-47DF-ABEF-2C1BED44DAC6}"/>
          </ac:grpSpMkLst>
        </pc:grpChg>
        <pc:grpChg chg="add del">
          <ac:chgData name="Adam Conley" userId="0b40655b-3c0d-4106-85d4-ecd83874d656" providerId="ADAL" clId="{F83FF960-CB7A-4EA8-8F2C-9845DC69A67C}" dt="2026-05-06T19:33:40.751" v="4971" actId="26606"/>
          <ac:grpSpMkLst>
            <pc:docMk/>
            <pc:sldMk cId="1780250029" sldId="262"/>
            <ac:grpSpMk id="27" creationId="{66828D02-A05D-412B-9F20-B68E970B9FC2}"/>
          </ac:grpSpMkLst>
        </pc:grpChg>
        <pc:grpChg chg="add">
          <ac:chgData name="Adam Conley" userId="0b40655b-3c0d-4106-85d4-ecd83874d656" providerId="ADAL" clId="{F83FF960-CB7A-4EA8-8F2C-9845DC69A67C}" dt="2026-05-06T19:15:06.835" v="4306" actId="26606"/>
          <ac:grpSpMkLst>
            <pc:docMk/>
            <pc:sldMk cId="1780250029" sldId="262"/>
            <ac:grpSpMk id="31" creationId="{E27AF472-EAE3-4572-AB69-B92BD10DBC6D}"/>
          </ac:grpSpMkLst>
        </pc:grpChg>
        <pc:picChg chg="add del mod ord">
          <ac:chgData name="Adam Conley" userId="0b40655b-3c0d-4106-85d4-ecd83874d656" providerId="ADAL" clId="{F83FF960-CB7A-4EA8-8F2C-9845DC69A67C}" dt="2026-05-06T19:15:01.597" v="4305" actId="478"/>
          <ac:picMkLst>
            <pc:docMk/>
            <pc:sldMk cId="1780250029" sldId="262"/>
            <ac:picMk id="5" creationId="{168E4D06-8519-5345-060C-C0B95F2D0916}"/>
          </ac:picMkLst>
        </pc:picChg>
        <pc:picChg chg="add mod ord">
          <ac:chgData name="Adam Conley" userId="0b40655b-3c0d-4106-85d4-ecd83874d656" providerId="ADAL" clId="{F83FF960-CB7A-4EA8-8F2C-9845DC69A67C}" dt="2026-05-06T19:33:40.751" v="4971" actId="26606"/>
          <ac:picMkLst>
            <pc:docMk/>
            <pc:sldMk cId="1780250029" sldId="262"/>
            <ac:picMk id="7" creationId="{D0F3AEF4-DE7D-A6BA-138F-905CD287D317}"/>
          </ac:picMkLst>
        </pc:picChg>
        <pc:picChg chg="add">
          <ac:chgData name="Adam Conley" userId="0b40655b-3c0d-4106-85d4-ecd83874d656" providerId="ADAL" clId="{F83FF960-CB7A-4EA8-8F2C-9845DC69A67C}" dt="2026-05-06T19:33:40.751" v="4971" actId="26606"/>
          <ac:picMkLst>
            <pc:docMk/>
            <pc:sldMk cId="1780250029" sldId="262"/>
            <ac:picMk id="47" creationId="{B0DAC8FB-A162-44E3-A606-C855A03A5B09}"/>
          </ac:picMkLst>
        </pc:picChg>
      </pc:sldChg>
      <pc:sldChg chg="addSp delSp modSp new mod setBg modNotesTx">
        <pc:chgData name="Adam Conley" userId="0b40655b-3c0d-4106-85d4-ecd83874d656" providerId="ADAL" clId="{F83FF960-CB7A-4EA8-8F2C-9845DC69A67C}" dt="2026-05-07T01:05:45.727" v="25269" actId="12"/>
        <pc:sldMkLst>
          <pc:docMk/>
          <pc:sldMk cId="51078911" sldId="263"/>
        </pc:sldMkLst>
        <pc:spChg chg="mod">
          <ac:chgData name="Adam Conley" userId="0b40655b-3c0d-4106-85d4-ecd83874d656" providerId="ADAL" clId="{F83FF960-CB7A-4EA8-8F2C-9845DC69A67C}" dt="2026-05-06T19:54:14.792" v="6807" actId="26606"/>
          <ac:spMkLst>
            <pc:docMk/>
            <pc:sldMk cId="51078911" sldId="263"/>
            <ac:spMk id="2" creationId="{E9B473AD-FA95-E52C-49C8-648A7B352033}"/>
          </ac:spMkLst>
        </pc:spChg>
        <pc:spChg chg="del mod">
          <ac:chgData name="Adam Conley" userId="0b40655b-3c0d-4106-85d4-ecd83874d656" providerId="ADAL" clId="{F83FF960-CB7A-4EA8-8F2C-9845DC69A67C}" dt="2026-05-06T19:35:13.240" v="5018" actId="931"/>
          <ac:spMkLst>
            <pc:docMk/>
            <pc:sldMk cId="51078911" sldId="263"/>
            <ac:spMk id="3" creationId="{D8D6FA71-BF76-AC91-BB7B-595531E6625B}"/>
          </ac:spMkLst>
        </pc:spChg>
        <pc:spChg chg="mod">
          <ac:chgData name="Adam Conley" userId="0b40655b-3c0d-4106-85d4-ecd83874d656" providerId="ADAL" clId="{F83FF960-CB7A-4EA8-8F2C-9845DC69A67C}" dt="2026-05-06T19:54:14.792" v="6807" actId="26606"/>
          <ac:spMkLst>
            <pc:docMk/>
            <pc:sldMk cId="51078911" sldId="263"/>
            <ac:spMk id="4" creationId="{22FE6436-AC47-6CEF-5C6E-40FBB1493C59}"/>
          </ac:spMkLst>
        </pc:spChg>
        <pc:spChg chg="add del">
          <ac:chgData name="Adam Conley" userId="0b40655b-3c0d-4106-85d4-ecd83874d656" providerId="ADAL" clId="{F83FF960-CB7A-4EA8-8F2C-9845DC69A67C}" dt="2026-05-06T19:54:12.609" v="6804" actId="26606"/>
          <ac:spMkLst>
            <pc:docMk/>
            <pc:sldMk cId="51078911" sldId="263"/>
            <ac:spMk id="11" creationId="{2EB492CD-616E-47F8-933B-5E2D952A0593}"/>
          </ac:spMkLst>
        </pc:spChg>
        <pc:spChg chg="add del">
          <ac:chgData name="Adam Conley" userId="0b40655b-3c0d-4106-85d4-ecd83874d656" providerId="ADAL" clId="{F83FF960-CB7A-4EA8-8F2C-9845DC69A67C}" dt="2026-05-06T19:54:12.609" v="6804" actId="26606"/>
          <ac:spMkLst>
            <pc:docMk/>
            <pc:sldMk cId="51078911" sldId="263"/>
            <ac:spMk id="13" creationId="{59383CF9-23B5-4335-9B21-1791C4CF1C75}"/>
          </ac:spMkLst>
        </pc:spChg>
        <pc:spChg chg="add del">
          <ac:chgData name="Adam Conley" userId="0b40655b-3c0d-4106-85d4-ecd83874d656" providerId="ADAL" clId="{F83FF960-CB7A-4EA8-8F2C-9845DC69A67C}" dt="2026-05-06T19:54:12.609" v="6804" actId="26606"/>
          <ac:spMkLst>
            <pc:docMk/>
            <pc:sldMk cId="51078911" sldId="263"/>
            <ac:spMk id="15" creationId="{0007FE00-9498-4706-B255-6437B0252C02}"/>
          </ac:spMkLst>
        </pc:spChg>
        <pc:spChg chg="add del">
          <ac:chgData name="Adam Conley" userId="0b40655b-3c0d-4106-85d4-ecd83874d656" providerId="ADAL" clId="{F83FF960-CB7A-4EA8-8F2C-9845DC69A67C}" dt="2026-05-06T19:54:14.787" v="6806" actId="26606"/>
          <ac:spMkLst>
            <pc:docMk/>
            <pc:sldMk cId="51078911" sldId="263"/>
            <ac:spMk id="17" creationId="{6EA86598-DA2C-41D5-BC0C-E877F8818EEB}"/>
          </ac:spMkLst>
        </pc:spChg>
        <pc:spChg chg="add del">
          <ac:chgData name="Adam Conley" userId="0b40655b-3c0d-4106-85d4-ecd83874d656" providerId="ADAL" clId="{F83FF960-CB7A-4EA8-8F2C-9845DC69A67C}" dt="2026-05-06T19:54:14.787" v="6806" actId="26606"/>
          <ac:spMkLst>
            <pc:docMk/>
            <pc:sldMk cId="51078911" sldId="263"/>
            <ac:spMk id="18" creationId="{450D3AD2-FA80-415F-A9CE-54D884561CD7}"/>
          </ac:spMkLst>
        </pc:spChg>
        <pc:spChg chg="add del">
          <ac:chgData name="Adam Conley" userId="0b40655b-3c0d-4106-85d4-ecd83874d656" providerId="ADAL" clId="{F83FF960-CB7A-4EA8-8F2C-9845DC69A67C}" dt="2026-05-06T19:54:14.787" v="6806" actId="26606"/>
          <ac:spMkLst>
            <pc:docMk/>
            <pc:sldMk cId="51078911" sldId="263"/>
            <ac:spMk id="19" creationId="{87F16C5A-0D41-47A9-B0A2-9C2AD7A8CF32}"/>
          </ac:spMkLst>
        </pc:spChg>
        <pc:spChg chg="add">
          <ac:chgData name="Adam Conley" userId="0b40655b-3c0d-4106-85d4-ecd83874d656" providerId="ADAL" clId="{F83FF960-CB7A-4EA8-8F2C-9845DC69A67C}" dt="2026-05-06T19:54:14.792" v="6807" actId="26606"/>
          <ac:spMkLst>
            <pc:docMk/>
            <pc:sldMk cId="51078911" sldId="263"/>
            <ac:spMk id="21" creationId="{2EB492CD-616E-47F8-933B-5E2D952A0593}"/>
          </ac:spMkLst>
        </pc:spChg>
        <pc:spChg chg="add">
          <ac:chgData name="Adam Conley" userId="0b40655b-3c0d-4106-85d4-ecd83874d656" providerId="ADAL" clId="{F83FF960-CB7A-4EA8-8F2C-9845DC69A67C}" dt="2026-05-06T19:54:14.792" v="6807" actId="26606"/>
          <ac:spMkLst>
            <pc:docMk/>
            <pc:sldMk cId="51078911" sldId="263"/>
            <ac:spMk id="22" creationId="{59383CF9-23B5-4335-9B21-1791C4CF1C75}"/>
          </ac:spMkLst>
        </pc:spChg>
        <pc:spChg chg="add">
          <ac:chgData name="Adam Conley" userId="0b40655b-3c0d-4106-85d4-ecd83874d656" providerId="ADAL" clId="{F83FF960-CB7A-4EA8-8F2C-9845DC69A67C}" dt="2026-05-06T19:54:14.792" v="6807" actId="26606"/>
          <ac:spMkLst>
            <pc:docMk/>
            <pc:sldMk cId="51078911" sldId="263"/>
            <ac:spMk id="23" creationId="{0007FE00-9498-4706-B255-6437B0252C02}"/>
          </ac:spMkLst>
        </pc:spChg>
        <pc:picChg chg="add mod ord">
          <ac:chgData name="Adam Conley" userId="0b40655b-3c0d-4106-85d4-ecd83874d656" providerId="ADAL" clId="{F83FF960-CB7A-4EA8-8F2C-9845DC69A67C}" dt="2026-05-06T19:54:14.792" v="6807" actId="26606"/>
          <ac:picMkLst>
            <pc:docMk/>
            <pc:sldMk cId="51078911" sldId="263"/>
            <ac:picMk id="6" creationId="{06D8E748-DCE1-D97B-7C1D-E4865C722989}"/>
          </ac:picMkLst>
        </pc:picChg>
      </pc:sldChg>
      <pc:sldChg chg="addSp delSp modSp new mod ord setBg modClrScheme chgLayout modNotesTx">
        <pc:chgData name="Adam Conley" userId="0b40655b-3c0d-4106-85d4-ecd83874d656" providerId="ADAL" clId="{F83FF960-CB7A-4EA8-8F2C-9845DC69A67C}" dt="2026-05-07T01:07:25.287" v="25404" actId="20577"/>
        <pc:sldMkLst>
          <pc:docMk/>
          <pc:sldMk cId="1037836961" sldId="264"/>
        </pc:sldMkLst>
        <pc:spChg chg="del mod ord">
          <ac:chgData name="Adam Conley" userId="0b40655b-3c0d-4106-85d4-ecd83874d656" providerId="ADAL" clId="{F83FF960-CB7A-4EA8-8F2C-9845DC69A67C}" dt="2026-05-06T20:00:52.181" v="6809" actId="700"/>
          <ac:spMkLst>
            <pc:docMk/>
            <pc:sldMk cId="1037836961" sldId="264"/>
            <ac:spMk id="2" creationId="{6BEFACCB-3F21-E885-E617-E86826063244}"/>
          </ac:spMkLst>
        </pc:spChg>
        <pc:spChg chg="del mod ord">
          <ac:chgData name="Adam Conley" userId="0b40655b-3c0d-4106-85d4-ecd83874d656" providerId="ADAL" clId="{F83FF960-CB7A-4EA8-8F2C-9845DC69A67C}" dt="2026-05-06T20:00:52.181" v="6809" actId="700"/>
          <ac:spMkLst>
            <pc:docMk/>
            <pc:sldMk cId="1037836961" sldId="264"/>
            <ac:spMk id="3" creationId="{222D6B9D-AC0E-7337-C057-F331D95A6F75}"/>
          </ac:spMkLst>
        </pc:spChg>
        <pc:spChg chg="add mod ord">
          <ac:chgData name="Adam Conley" userId="0b40655b-3c0d-4106-85d4-ecd83874d656" providerId="ADAL" clId="{F83FF960-CB7A-4EA8-8F2C-9845DC69A67C}" dt="2026-05-06T23:10:35.495" v="15121" actId="20577"/>
          <ac:spMkLst>
            <pc:docMk/>
            <pc:sldMk cId="1037836961" sldId="264"/>
            <ac:spMk id="4" creationId="{01A1DA3D-E1A9-8E0F-574B-EC0515B18974}"/>
          </ac:spMkLst>
        </pc:spChg>
        <pc:spChg chg="add del mod ord">
          <ac:chgData name="Adam Conley" userId="0b40655b-3c0d-4106-85d4-ecd83874d656" providerId="ADAL" clId="{F83FF960-CB7A-4EA8-8F2C-9845DC69A67C}" dt="2026-05-06T20:01:40.118" v="6840" actId="931"/>
          <ac:spMkLst>
            <pc:docMk/>
            <pc:sldMk cId="1037836961" sldId="264"/>
            <ac:spMk id="5" creationId="{47B499E6-8CA2-2420-35CC-52898D467BCC}"/>
          </ac:spMkLst>
        </pc:spChg>
        <pc:spChg chg="add del mod">
          <ac:chgData name="Adam Conley" userId="0b40655b-3c0d-4106-85d4-ecd83874d656" providerId="ADAL" clId="{F83FF960-CB7A-4EA8-8F2C-9845DC69A67C}" dt="2026-05-06T22:35:08.492" v="13225" actId="931"/>
          <ac:spMkLst>
            <pc:docMk/>
            <pc:sldMk cId="1037836961" sldId="264"/>
            <ac:spMk id="11" creationId="{7353F3FD-AE6C-00C5-6864-86D27E96E634}"/>
          </ac:spMkLst>
        </pc:spChg>
        <pc:spChg chg="add">
          <ac:chgData name="Adam Conley" userId="0b40655b-3c0d-4106-85d4-ecd83874d656" providerId="ADAL" clId="{F83FF960-CB7A-4EA8-8F2C-9845DC69A67C}" dt="2026-05-06T22:38:03.174" v="13231" actId="26606"/>
          <ac:spMkLst>
            <pc:docMk/>
            <pc:sldMk cId="1037836961" sldId="264"/>
            <ac:spMk id="18" creationId="{B51F6560-D61C-400F-B71A-3FDEBF451B22}"/>
          </ac:spMkLst>
        </pc:spChg>
        <pc:grpChg chg="add">
          <ac:chgData name="Adam Conley" userId="0b40655b-3c0d-4106-85d4-ecd83874d656" providerId="ADAL" clId="{F83FF960-CB7A-4EA8-8F2C-9845DC69A67C}" dt="2026-05-06T22:38:03.174" v="13231" actId="26606"/>
          <ac:grpSpMkLst>
            <pc:docMk/>
            <pc:sldMk cId="1037836961" sldId="264"/>
            <ac:grpSpMk id="20" creationId="{F938B951-7EFC-40A2-B198-E73D39DFB3FC}"/>
          </ac:grpSpMkLst>
        </pc:grpChg>
        <pc:picChg chg="add del mod ord">
          <ac:chgData name="Adam Conley" userId="0b40655b-3c0d-4106-85d4-ecd83874d656" providerId="ADAL" clId="{F83FF960-CB7A-4EA8-8F2C-9845DC69A67C}" dt="2026-05-06T22:34:42.072" v="13224" actId="478"/>
          <ac:picMkLst>
            <pc:docMk/>
            <pc:sldMk cId="1037836961" sldId="264"/>
            <ac:picMk id="7" creationId="{BA3205F0-D442-AFCF-493C-53E9D29DD08C}"/>
          </ac:picMkLst>
        </pc:picChg>
        <pc:picChg chg="add del mod">
          <ac:chgData name="Adam Conley" userId="0b40655b-3c0d-4106-85d4-ecd83874d656" providerId="ADAL" clId="{F83FF960-CB7A-4EA8-8F2C-9845DC69A67C}" dt="2026-05-06T23:02:43.725" v="14963" actId="478"/>
          <ac:picMkLst>
            <pc:docMk/>
            <pc:sldMk cId="1037836961" sldId="264"/>
            <ac:picMk id="9" creationId="{5E99AE9F-2B1E-16BD-64A9-E94BF362978D}"/>
          </ac:picMkLst>
        </pc:picChg>
        <pc:picChg chg="add mod ord">
          <ac:chgData name="Adam Conley" userId="0b40655b-3c0d-4106-85d4-ecd83874d656" providerId="ADAL" clId="{F83FF960-CB7A-4EA8-8F2C-9845DC69A67C}" dt="2026-05-06T23:05:29.782" v="14978" actId="1076"/>
          <ac:picMkLst>
            <pc:docMk/>
            <pc:sldMk cId="1037836961" sldId="264"/>
            <ac:picMk id="13" creationId="{B93D2F80-E265-EEB6-4390-1582A6EEBA58}"/>
          </ac:picMkLst>
        </pc:picChg>
        <pc:picChg chg="add mod">
          <ac:chgData name="Adam Conley" userId="0b40655b-3c0d-4106-85d4-ecd83874d656" providerId="ADAL" clId="{F83FF960-CB7A-4EA8-8F2C-9845DC69A67C}" dt="2026-05-06T23:09:22.189" v="15014" actId="14826"/>
          <ac:picMkLst>
            <pc:docMk/>
            <pc:sldMk cId="1037836961" sldId="264"/>
            <ac:picMk id="15" creationId="{F63947A0-07B9-5525-109E-3A4A6912F426}"/>
          </ac:picMkLst>
        </pc:picChg>
        <pc:picChg chg="add mod">
          <ac:chgData name="Adam Conley" userId="0b40655b-3c0d-4106-85d4-ecd83874d656" providerId="ADAL" clId="{F83FF960-CB7A-4EA8-8F2C-9845DC69A67C}" dt="2026-05-06T23:05:35.815" v="14981" actId="1076"/>
          <ac:picMkLst>
            <pc:docMk/>
            <pc:sldMk cId="1037836961" sldId="264"/>
            <ac:picMk id="17" creationId="{95FA9A9D-6ACF-2518-60E8-1A595E0EFF3A}"/>
          </ac:picMkLst>
        </pc:picChg>
      </pc:sldChg>
      <pc:sldChg chg="addSp modSp new mod setBg modNotesTx">
        <pc:chgData name="Adam Conley" userId="0b40655b-3c0d-4106-85d4-ecd83874d656" providerId="ADAL" clId="{F83FF960-CB7A-4EA8-8F2C-9845DC69A67C}" dt="2026-05-07T01:06:00.260" v="25281" actId="20577"/>
        <pc:sldMkLst>
          <pc:docMk/>
          <pc:sldMk cId="298871340" sldId="265"/>
        </pc:sldMkLst>
        <pc:spChg chg="mod">
          <ac:chgData name="Adam Conley" userId="0b40655b-3c0d-4106-85d4-ecd83874d656" providerId="ADAL" clId="{F83FF960-CB7A-4EA8-8F2C-9845DC69A67C}" dt="2026-05-06T22:02:06.180" v="10612" actId="313"/>
          <ac:spMkLst>
            <pc:docMk/>
            <pc:sldMk cId="298871340" sldId="265"/>
            <ac:spMk id="2" creationId="{D211791A-074F-9716-70E4-2EA1C7223C55}"/>
          </ac:spMkLst>
        </pc:spChg>
        <pc:spChg chg="mod ord">
          <ac:chgData name="Adam Conley" userId="0b40655b-3c0d-4106-85d4-ecd83874d656" providerId="ADAL" clId="{F83FF960-CB7A-4EA8-8F2C-9845DC69A67C}" dt="2026-05-06T22:02:33.667" v="10614" actId="27636"/>
          <ac:spMkLst>
            <pc:docMk/>
            <pc:sldMk cId="298871340" sldId="265"/>
            <ac:spMk id="3" creationId="{72CEE924-02A8-2922-5084-CA74A15510BD}"/>
          </ac:spMkLst>
        </pc:spChg>
        <pc:spChg chg="add">
          <ac:chgData name="Adam Conley" userId="0b40655b-3c0d-4106-85d4-ecd83874d656" providerId="ADAL" clId="{F83FF960-CB7A-4EA8-8F2C-9845DC69A67C}" dt="2026-05-06T21:43:21.632" v="10248" actId="26606"/>
          <ac:spMkLst>
            <pc:docMk/>
            <pc:sldMk cId="298871340" sldId="265"/>
            <ac:spMk id="10" creationId="{0D7B6173-1D58-48E2-83CF-37350F315F75}"/>
          </ac:spMkLst>
        </pc:spChg>
        <pc:spChg chg="add">
          <ac:chgData name="Adam Conley" userId="0b40655b-3c0d-4106-85d4-ecd83874d656" providerId="ADAL" clId="{F83FF960-CB7A-4EA8-8F2C-9845DC69A67C}" dt="2026-05-06T21:43:21.632" v="10248" actId="26606"/>
          <ac:spMkLst>
            <pc:docMk/>
            <pc:sldMk cId="298871340" sldId="265"/>
            <ac:spMk id="12" creationId="{02EBFA83-D4DB-4CA0-B229-9E44634D7FE9}"/>
          </ac:spMkLst>
        </pc:spChg>
        <pc:spChg chg="add">
          <ac:chgData name="Adam Conley" userId="0b40655b-3c0d-4106-85d4-ecd83874d656" providerId="ADAL" clId="{F83FF960-CB7A-4EA8-8F2C-9845DC69A67C}" dt="2026-05-06T21:43:21.632" v="10248" actId="26606"/>
          <ac:spMkLst>
            <pc:docMk/>
            <pc:sldMk cId="298871340" sldId="265"/>
            <ac:spMk id="16" creationId="{21BDEC81-16A7-4451-B893-C15000083B77}"/>
          </ac:spMkLst>
        </pc:spChg>
        <pc:spChg chg="add">
          <ac:chgData name="Adam Conley" userId="0b40655b-3c0d-4106-85d4-ecd83874d656" providerId="ADAL" clId="{F83FF960-CB7A-4EA8-8F2C-9845DC69A67C}" dt="2026-05-06T21:43:21.632" v="10248" actId="26606"/>
          <ac:spMkLst>
            <pc:docMk/>
            <pc:sldMk cId="298871340" sldId="265"/>
            <ac:spMk id="18" creationId="{26A515A1-4D80-430E-BE0A-71A290516A82}"/>
          </ac:spMkLst>
        </pc:spChg>
        <pc:picChg chg="add mod">
          <ac:chgData name="Adam Conley" userId="0b40655b-3c0d-4106-85d4-ecd83874d656" providerId="ADAL" clId="{F83FF960-CB7A-4EA8-8F2C-9845DC69A67C}" dt="2026-05-06T21:43:21.632" v="10248" actId="26606"/>
          <ac:picMkLst>
            <pc:docMk/>
            <pc:sldMk cId="298871340" sldId="265"/>
            <ac:picMk id="5" creationId="{AD409824-9BE8-17F3-8892-DE8776F064E9}"/>
          </ac:picMkLst>
        </pc:picChg>
        <pc:picChg chg="add">
          <ac:chgData name="Adam Conley" userId="0b40655b-3c0d-4106-85d4-ecd83874d656" providerId="ADAL" clId="{F83FF960-CB7A-4EA8-8F2C-9845DC69A67C}" dt="2026-05-06T21:43:21.632" v="10248" actId="26606"/>
          <ac:picMkLst>
            <pc:docMk/>
            <pc:sldMk cId="298871340" sldId="265"/>
            <ac:picMk id="14" creationId="{B0DAC8FB-A162-44E3-A606-C855A03A5B09}"/>
          </ac:picMkLst>
        </pc:picChg>
      </pc:sldChg>
      <pc:sldChg chg="new del">
        <pc:chgData name="Adam Conley" userId="0b40655b-3c0d-4106-85d4-ecd83874d656" providerId="ADAL" clId="{F83FF960-CB7A-4EA8-8F2C-9845DC69A67C}" dt="2026-05-06T21:33:15.602" v="9401" actId="680"/>
        <pc:sldMkLst>
          <pc:docMk/>
          <pc:sldMk cId="2139519609" sldId="265"/>
        </pc:sldMkLst>
      </pc:sldChg>
      <pc:sldChg chg="addSp delSp modSp new mod setBg modNotesTx">
        <pc:chgData name="Adam Conley" userId="0b40655b-3c0d-4106-85d4-ecd83874d656" providerId="ADAL" clId="{F83FF960-CB7A-4EA8-8F2C-9845DC69A67C}" dt="2026-05-07T01:06:21.885" v="25294" actId="20577"/>
        <pc:sldMkLst>
          <pc:docMk/>
          <pc:sldMk cId="3205480611" sldId="266"/>
        </pc:sldMkLst>
        <pc:spChg chg="mod">
          <ac:chgData name="Adam Conley" userId="0b40655b-3c0d-4106-85d4-ecd83874d656" providerId="ADAL" clId="{F83FF960-CB7A-4EA8-8F2C-9845DC69A67C}" dt="2026-05-06T21:46:44.976" v="10300" actId="26606"/>
          <ac:spMkLst>
            <pc:docMk/>
            <pc:sldMk cId="3205480611" sldId="266"/>
            <ac:spMk id="2" creationId="{980208FF-6C39-9A84-3E05-12A09CB70A39}"/>
          </ac:spMkLst>
        </pc:spChg>
        <pc:spChg chg="del">
          <ac:chgData name="Adam Conley" userId="0b40655b-3c0d-4106-85d4-ecd83874d656" providerId="ADAL" clId="{F83FF960-CB7A-4EA8-8F2C-9845DC69A67C}" dt="2026-05-06T21:46:00.923" v="10296" actId="931"/>
          <ac:spMkLst>
            <pc:docMk/>
            <pc:sldMk cId="3205480611" sldId="266"/>
            <ac:spMk id="3" creationId="{42E118E7-03C1-A2BA-983F-CC73491401A1}"/>
          </ac:spMkLst>
        </pc:spChg>
        <pc:picChg chg="add mod ord">
          <ac:chgData name="Adam Conley" userId="0b40655b-3c0d-4106-85d4-ecd83874d656" providerId="ADAL" clId="{F83FF960-CB7A-4EA8-8F2C-9845DC69A67C}" dt="2026-05-06T21:46:44.976" v="10300" actId="26606"/>
          <ac:picMkLst>
            <pc:docMk/>
            <pc:sldMk cId="3205480611" sldId="266"/>
            <ac:picMk id="5" creationId="{72913907-22D3-24B7-664F-AFD057547E6D}"/>
          </ac:picMkLst>
        </pc:picChg>
        <pc:picChg chg="add mod">
          <ac:chgData name="Adam Conley" userId="0b40655b-3c0d-4106-85d4-ecd83874d656" providerId="ADAL" clId="{F83FF960-CB7A-4EA8-8F2C-9845DC69A67C}" dt="2026-05-06T21:46:44.976" v="10300" actId="26606"/>
          <ac:picMkLst>
            <pc:docMk/>
            <pc:sldMk cId="3205480611" sldId="266"/>
            <ac:picMk id="7" creationId="{35FEE97D-9B53-F73D-8AD0-675EA93627DC}"/>
          </ac:picMkLst>
        </pc:picChg>
        <pc:cxnChg chg="add">
          <ac:chgData name="Adam Conley" userId="0b40655b-3c0d-4106-85d4-ecd83874d656" providerId="ADAL" clId="{F83FF960-CB7A-4EA8-8F2C-9845DC69A67C}" dt="2026-05-06T21:46:44.976" v="10300" actId="26606"/>
          <ac:cxnSpMkLst>
            <pc:docMk/>
            <pc:sldMk cId="3205480611" sldId="266"/>
            <ac:cxnSpMk id="12" creationId="{7667AA61-5C27-F30F-D229-06CBE5709F33}"/>
          </ac:cxnSpMkLst>
        </pc:cxnChg>
      </pc:sldChg>
      <pc:sldChg chg="addSp delSp modSp add mod ord addAnim delAnim modAnim modNotesTx">
        <pc:chgData name="Adam Conley" userId="0b40655b-3c0d-4106-85d4-ecd83874d656" providerId="ADAL" clId="{F83FF960-CB7A-4EA8-8F2C-9845DC69A67C}" dt="2026-05-07T01:06:30.757" v="25324" actId="20577"/>
        <pc:sldMkLst>
          <pc:docMk/>
          <pc:sldMk cId="3182309613" sldId="267"/>
        </pc:sldMkLst>
        <pc:spChg chg="mod ord">
          <ac:chgData name="Adam Conley" userId="0b40655b-3c0d-4106-85d4-ecd83874d656" providerId="ADAL" clId="{F83FF960-CB7A-4EA8-8F2C-9845DC69A67C}" dt="2026-05-06T22:01:34.762" v="10591" actId="20577"/>
          <ac:spMkLst>
            <pc:docMk/>
            <pc:sldMk cId="3182309613" sldId="267"/>
            <ac:spMk id="2" creationId="{3A9A798F-083B-0829-A819-3F56091E8165}"/>
          </ac:spMkLst>
        </pc:spChg>
        <pc:spChg chg="add del mod">
          <ac:chgData name="Adam Conley" userId="0b40655b-3c0d-4106-85d4-ecd83874d656" providerId="ADAL" clId="{F83FF960-CB7A-4EA8-8F2C-9845DC69A67C}" dt="2026-05-06T21:57:54.189" v="10571"/>
          <ac:spMkLst>
            <pc:docMk/>
            <pc:sldMk cId="3182309613" sldId="267"/>
            <ac:spMk id="6" creationId="{D03310E7-BE02-36D7-66EE-62C53D2174A0}"/>
          </ac:spMkLst>
        </pc:spChg>
        <pc:spChg chg="add">
          <ac:chgData name="Adam Conley" userId="0b40655b-3c0d-4106-85d4-ecd83874d656" providerId="ADAL" clId="{F83FF960-CB7A-4EA8-8F2C-9845DC69A67C}" dt="2026-05-06T21:55:26.539" v="10365" actId="26606"/>
          <ac:spMkLst>
            <pc:docMk/>
            <pc:sldMk cId="3182309613" sldId="267"/>
            <ac:spMk id="14" creationId="{21AC6A30-4F22-4C0F-B278-19C5B8A80C55}"/>
          </ac:spMkLst>
        </pc:spChg>
        <pc:spChg chg="add">
          <ac:chgData name="Adam Conley" userId="0b40655b-3c0d-4106-85d4-ecd83874d656" providerId="ADAL" clId="{F83FF960-CB7A-4EA8-8F2C-9845DC69A67C}" dt="2026-05-06T21:55:26.539" v="10365" actId="26606"/>
          <ac:spMkLst>
            <pc:docMk/>
            <pc:sldMk cId="3182309613" sldId="267"/>
            <ac:spMk id="15" creationId="{BB4335AD-65B1-44E4-90AF-264024FE4BD2}"/>
          </ac:spMkLst>
        </pc:spChg>
        <pc:spChg chg="add del">
          <ac:chgData name="Adam Conley" userId="0b40655b-3c0d-4106-85d4-ecd83874d656" providerId="ADAL" clId="{F83FF960-CB7A-4EA8-8F2C-9845DC69A67C}" dt="2026-05-06T21:51:35.150" v="10355" actId="26606"/>
          <ac:spMkLst>
            <pc:docMk/>
            <pc:sldMk cId="3182309613" sldId="267"/>
            <ac:spMk id="16" creationId="{FF722D5D-302F-1F59-F6EE-9BC5A18E1C0B}"/>
          </ac:spMkLst>
        </pc:spChg>
        <pc:spChg chg="add del mod">
          <ac:chgData name="Adam Conley" userId="0b40655b-3c0d-4106-85d4-ecd83874d656" providerId="ADAL" clId="{F83FF960-CB7A-4EA8-8F2C-9845DC69A67C}" dt="2026-05-06T21:57:54.181" v="10569" actId="21"/>
          <ac:spMkLst>
            <pc:docMk/>
            <pc:sldMk cId="3182309613" sldId="267"/>
            <ac:spMk id="17" creationId="{0D75966B-A28C-E535-EB72-C88B7A8BC5DC}"/>
          </ac:spMkLst>
        </pc:spChg>
        <pc:spChg chg="add del">
          <ac:chgData name="Adam Conley" userId="0b40655b-3c0d-4106-85d4-ecd83874d656" providerId="ADAL" clId="{F83FF960-CB7A-4EA8-8F2C-9845DC69A67C}" dt="2026-05-06T21:51:35.150" v="10355" actId="26606"/>
          <ac:spMkLst>
            <pc:docMk/>
            <pc:sldMk cId="3182309613" sldId="267"/>
            <ac:spMk id="19" creationId="{63F5877B-98C7-49DD-83AB-0F6F57CB6543}"/>
          </ac:spMkLst>
        </pc:spChg>
        <pc:spChg chg="add del">
          <ac:chgData name="Adam Conley" userId="0b40655b-3c0d-4106-85d4-ecd83874d656" providerId="ADAL" clId="{F83FF960-CB7A-4EA8-8F2C-9845DC69A67C}" dt="2026-05-06T21:51:35.150" v="10355" actId="26606"/>
          <ac:spMkLst>
            <pc:docMk/>
            <pc:sldMk cId="3182309613" sldId="267"/>
            <ac:spMk id="21" creationId="{4EA91930-66BC-4C41-B4F5-C31EB216F64B}"/>
          </ac:spMkLst>
        </pc:spChg>
        <pc:spChg chg="add del">
          <ac:chgData name="Adam Conley" userId="0b40655b-3c0d-4106-85d4-ecd83874d656" providerId="ADAL" clId="{F83FF960-CB7A-4EA8-8F2C-9845DC69A67C}" dt="2026-05-06T21:51:35.150" v="10355" actId="26606"/>
          <ac:spMkLst>
            <pc:docMk/>
            <pc:sldMk cId="3182309613" sldId="267"/>
            <ac:spMk id="23" creationId="{6313CF8F-B436-401E-9575-DE0F8E8B5B17}"/>
          </ac:spMkLst>
        </pc:spChg>
        <pc:spChg chg="add del">
          <ac:chgData name="Adam Conley" userId="0b40655b-3c0d-4106-85d4-ecd83874d656" providerId="ADAL" clId="{F83FF960-CB7A-4EA8-8F2C-9845DC69A67C}" dt="2026-05-06T21:51:35.150" v="10355" actId="26606"/>
          <ac:spMkLst>
            <pc:docMk/>
            <pc:sldMk cId="3182309613" sldId="267"/>
            <ac:spMk id="25" creationId="{2A38CFE9-C30A-4551-ACCB-D5808FBC39CD}"/>
          </ac:spMkLst>
        </pc:spChg>
        <pc:spChg chg="add del">
          <ac:chgData name="Adam Conley" userId="0b40655b-3c0d-4106-85d4-ecd83874d656" providerId="ADAL" clId="{F83FF960-CB7A-4EA8-8F2C-9845DC69A67C}" dt="2026-05-06T21:51:35.150" v="10355" actId="26606"/>
          <ac:spMkLst>
            <pc:docMk/>
            <pc:sldMk cId="3182309613" sldId="267"/>
            <ac:spMk id="27" creationId="{67EF550F-47CE-4FB2-9DAC-12AD835C833D}"/>
          </ac:spMkLst>
        </pc:spChg>
        <pc:spChg chg="add del">
          <ac:chgData name="Adam Conley" userId="0b40655b-3c0d-4106-85d4-ecd83874d656" providerId="ADAL" clId="{F83FF960-CB7A-4EA8-8F2C-9845DC69A67C}" dt="2026-05-06T21:52:59.911" v="10361" actId="26606"/>
          <ac:spMkLst>
            <pc:docMk/>
            <pc:sldMk cId="3182309613" sldId="267"/>
            <ac:spMk id="29" creationId="{21AC6A30-4F22-4C0F-B278-19C5B8A80C55}"/>
          </ac:spMkLst>
        </pc:spChg>
        <pc:spChg chg="add del">
          <ac:chgData name="Adam Conley" userId="0b40655b-3c0d-4106-85d4-ecd83874d656" providerId="ADAL" clId="{F83FF960-CB7A-4EA8-8F2C-9845DC69A67C}" dt="2026-05-06T21:52:59.911" v="10361" actId="26606"/>
          <ac:spMkLst>
            <pc:docMk/>
            <pc:sldMk cId="3182309613" sldId="267"/>
            <ac:spMk id="30" creationId="{BB4335AD-65B1-44E4-90AF-264024FE4BD2}"/>
          </ac:spMkLst>
        </pc:spChg>
        <pc:spChg chg="add del">
          <ac:chgData name="Adam Conley" userId="0b40655b-3c0d-4106-85d4-ecd83874d656" providerId="ADAL" clId="{F83FF960-CB7A-4EA8-8F2C-9845DC69A67C}" dt="2026-05-06T21:52:59.911" v="10361" actId="26606"/>
          <ac:spMkLst>
            <pc:docMk/>
            <pc:sldMk cId="3182309613" sldId="267"/>
            <ac:spMk id="31" creationId="{75800802-DEA3-0874-1FDB-5EDF1C83DB1C}"/>
          </ac:spMkLst>
        </pc:spChg>
        <pc:picChg chg="add mod">
          <ac:chgData name="Adam Conley" userId="0b40655b-3c0d-4106-85d4-ecd83874d656" providerId="ADAL" clId="{F83FF960-CB7A-4EA8-8F2C-9845DC69A67C}" dt="2026-05-06T21:55:26.539" v="10365" actId="26606"/>
          <ac:picMkLst>
            <pc:docMk/>
            <pc:sldMk cId="3182309613" sldId="267"/>
            <ac:picMk id="4" creationId="{AB2960F8-2957-0549-6E41-719FED83844D}"/>
          </ac:picMkLst>
        </pc:picChg>
        <pc:picChg chg="mod ord">
          <ac:chgData name="Adam Conley" userId="0b40655b-3c0d-4106-85d4-ecd83874d656" providerId="ADAL" clId="{F83FF960-CB7A-4EA8-8F2C-9845DC69A67C}" dt="2026-05-06T21:55:26.539" v="10365" actId="26606"/>
          <ac:picMkLst>
            <pc:docMk/>
            <pc:sldMk cId="3182309613" sldId="267"/>
            <ac:picMk id="5" creationId="{FFCC44E7-6673-F9C7-18B4-B3BC93FD797A}"/>
          </ac:picMkLst>
        </pc:picChg>
        <pc:picChg chg="del mod">
          <ac:chgData name="Adam Conley" userId="0b40655b-3c0d-4106-85d4-ecd83874d656" providerId="ADAL" clId="{F83FF960-CB7A-4EA8-8F2C-9845DC69A67C}" dt="2026-05-06T21:47:28.921" v="10304" actId="478"/>
          <ac:picMkLst>
            <pc:docMk/>
            <pc:sldMk cId="3182309613" sldId="267"/>
            <ac:picMk id="7" creationId="{C5BB6FBB-6C2B-2EDD-8AF7-9EAED48157EC}"/>
          </ac:picMkLst>
        </pc:picChg>
        <pc:cxnChg chg="add del">
          <ac:chgData name="Adam Conley" userId="0b40655b-3c0d-4106-85d4-ecd83874d656" providerId="ADAL" clId="{F83FF960-CB7A-4EA8-8F2C-9845DC69A67C}" dt="2026-05-06T21:55:26.539" v="10365" actId="26606"/>
          <ac:cxnSpMkLst>
            <pc:docMk/>
            <pc:sldMk cId="3182309613" sldId="267"/>
            <ac:cxnSpMk id="12" creationId="{E5BE47D5-251B-CBE5-D034-5744CC32058F}"/>
          </ac:cxnSpMkLst>
        </pc:cxnChg>
      </pc:sldChg>
      <pc:sldChg chg="addSp delSp modSp new mod setBg modNotesTx">
        <pc:chgData name="Adam Conley" userId="0b40655b-3c0d-4106-85d4-ecd83874d656" providerId="ADAL" clId="{F83FF960-CB7A-4EA8-8F2C-9845DC69A67C}" dt="2026-05-07T01:06:42.888" v="25337" actId="12"/>
        <pc:sldMkLst>
          <pc:docMk/>
          <pc:sldMk cId="3381598012" sldId="268"/>
        </pc:sldMkLst>
        <pc:spChg chg="mod">
          <ac:chgData name="Adam Conley" userId="0b40655b-3c0d-4106-85d4-ecd83874d656" providerId="ADAL" clId="{F83FF960-CB7A-4EA8-8F2C-9845DC69A67C}" dt="2026-05-06T22:07:08.554" v="10700" actId="20577"/>
          <ac:spMkLst>
            <pc:docMk/>
            <pc:sldMk cId="3381598012" sldId="268"/>
            <ac:spMk id="2" creationId="{FB8C177C-7301-3638-366A-DB52A4815234}"/>
          </ac:spMkLst>
        </pc:spChg>
        <pc:spChg chg="del">
          <ac:chgData name="Adam Conley" userId="0b40655b-3c0d-4106-85d4-ecd83874d656" providerId="ADAL" clId="{F83FF960-CB7A-4EA8-8F2C-9845DC69A67C}" dt="2026-05-06T22:03:37.618" v="10635" actId="931"/>
          <ac:spMkLst>
            <pc:docMk/>
            <pc:sldMk cId="3381598012" sldId="268"/>
            <ac:spMk id="3" creationId="{AF0FA440-057B-0CCF-DA12-63D3FE311773}"/>
          </ac:spMkLst>
        </pc:spChg>
        <pc:spChg chg="del">
          <ac:chgData name="Adam Conley" userId="0b40655b-3c0d-4106-85d4-ecd83874d656" providerId="ADAL" clId="{F83FF960-CB7A-4EA8-8F2C-9845DC69A67C}" dt="2026-05-06T22:04:47.806" v="10638" actId="931"/>
          <ac:spMkLst>
            <pc:docMk/>
            <pc:sldMk cId="3381598012" sldId="268"/>
            <ac:spMk id="4" creationId="{99362E02-1BA6-C604-0E5A-B913BEF293B6}"/>
          </ac:spMkLst>
        </pc:spChg>
        <pc:spChg chg="add">
          <ac:chgData name="Adam Conley" userId="0b40655b-3c0d-4106-85d4-ecd83874d656" providerId="ADAL" clId="{F83FF960-CB7A-4EA8-8F2C-9845DC69A67C}" dt="2026-05-06T22:05:49.029" v="10641" actId="26606"/>
          <ac:spMkLst>
            <pc:docMk/>
            <pc:sldMk cId="3381598012" sldId="268"/>
            <ac:spMk id="15" creationId="{B7B42F36-B3C1-4247-AF36-090F0134ED59}"/>
          </ac:spMkLst>
        </pc:spChg>
        <pc:spChg chg="add">
          <ac:chgData name="Adam Conley" userId="0b40655b-3c0d-4106-85d4-ecd83874d656" providerId="ADAL" clId="{F83FF960-CB7A-4EA8-8F2C-9845DC69A67C}" dt="2026-05-06T22:05:49.029" v="10641" actId="26606"/>
          <ac:spMkLst>
            <pc:docMk/>
            <pc:sldMk cId="3381598012" sldId="268"/>
            <ac:spMk id="17" creationId="{FEF131A2-E574-4D95-A322-C5FF0B64E821}"/>
          </ac:spMkLst>
        </pc:spChg>
        <pc:spChg chg="add">
          <ac:chgData name="Adam Conley" userId="0b40655b-3c0d-4106-85d4-ecd83874d656" providerId="ADAL" clId="{F83FF960-CB7A-4EA8-8F2C-9845DC69A67C}" dt="2026-05-06T22:05:49.029" v="10641" actId="26606"/>
          <ac:spMkLst>
            <pc:docMk/>
            <pc:sldMk cId="3381598012" sldId="268"/>
            <ac:spMk id="19" creationId="{696B4F8D-F261-41C2-B0A1-B0899F667F0C}"/>
          </ac:spMkLst>
        </pc:spChg>
        <pc:spChg chg="add">
          <ac:chgData name="Adam Conley" userId="0b40655b-3c0d-4106-85d4-ecd83874d656" providerId="ADAL" clId="{F83FF960-CB7A-4EA8-8F2C-9845DC69A67C}" dt="2026-05-06T22:05:49.029" v="10641" actId="26606"/>
          <ac:spMkLst>
            <pc:docMk/>
            <pc:sldMk cId="3381598012" sldId="268"/>
            <ac:spMk id="21" creationId="{A3C7563A-4B20-4E0B-8548-374928B55F30}"/>
          </ac:spMkLst>
        </pc:spChg>
        <pc:picChg chg="add mod ord">
          <ac:chgData name="Adam Conley" userId="0b40655b-3c0d-4106-85d4-ecd83874d656" providerId="ADAL" clId="{F83FF960-CB7A-4EA8-8F2C-9845DC69A67C}" dt="2026-05-06T22:05:49.029" v="10641" actId="26606"/>
          <ac:picMkLst>
            <pc:docMk/>
            <pc:sldMk cId="3381598012" sldId="268"/>
            <ac:picMk id="6" creationId="{44019BE6-5D3C-B134-2D98-B1FD6F123CDC}"/>
          </ac:picMkLst>
        </pc:picChg>
        <pc:picChg chg="add mod ord">
          <ac:chgData name="Adam Conley" userId="0b40655b-3c0d-4106-85d4-ecd83874d656" providerId="ADAL" clId="{F83FF960-CB7A-4EA8-8F2C-9845DC69A67C}" dt="2026-05-06T22:05:49.029" v="10641" actId="26606"/>
          <ac:picMkLst>
            <pc:docMk/>
            <pc:sldMk cId="3381598012" sldId="268"/>
            <ac:picMk id="8" creationId="{3E257B9A-FB5E-4598-8A25-11D14D1E51F0}"/>
          </ac:picMkLst>
        </pc:picChg>
        <pc:picChg chg="add mod ord">
          <ac:chgData name="Adam Conley" userId="0b40655b-3c0d-4106-85d4-ecd83874d656" providerId="ADAL" clId="{F83FF960-CB7A-4EA8-8F2C-9845DC69A67C}" dt="2026-05-06T22:05:49.029" v="10641" actId="26606"/>
          <ac:picMkLst>
            <pc:docMk/>
            <pc:sldMk cId="3381598012" sldId="268"/>
            <ac:picMk id="10" creationId="{BC3150BC-8AFA-8572-94D6-6265E22F8BE9}"/>
          </ac:picMkLst>
        </pc:picChg>
      </pc:sldChg>
      <pc:sldChg chg="addSp delSp modSp new mod setBg modNotesTx">
        <pc:chgData name="Adam Conley" userId="0b40655b-3c0d-4106-85d4-ecd83874d656" providerId="ADAL" clId="{F83FF960-CB7A-4EA8-8F2C-9845DC69A67C}" dt="2026-05-07T01:06:50.826" v="25349" actId="12"/>
        <pc:sldMkLst>
          <pc:docMk/>
          <pc:sldMk cId="4116155898" sldId="269"/>
        </pc:sldMkLst>
        <pc:spChg chg="mod">
          <ac:chgData name="Adam Conley" userId="0b40655b-3c0d-4106-85d4-ecd83874d656" providerId="ADAL" clId="{F83FF960-CB7A-4EA8-8F2C-9845DC69A67C}" dt="2026-05-06T22:33:16.022" v="13216" actId="26606"/>
          <ac:spMkLst>
            <pc:docMk/>
            <pc:sldMk cId="4116155898" sldId="269"/>
            <ac:spMk id="2" creationId="{34EB22BE-E68D-7482-8D1F-64A2755AC7DC}"/>
          </ac:spMkLst>
        </pc:spChg>
        <pc:spChg chg="del">
          <ac:chgData name="Adam Conley" userId="0b40655b-3c0d-4106-85d4-ecd83874d656" providerId="ADAL" clId="{F83FF960-CB7A-4EA8-8F2C-9845DC69A67C}" dt="2026-05-06T22:18:53.599" v="12244" actId="931"/>
          <ac:spMkLst>
            <pc:docMk/>
            <pc:sldMk cId="4116155898" sldId="269"/>
            <ac:spMk id="3" creationId="{A30A167B-1FB4-2DD5-657E-37B6F02BD201}"/>
          </ac:spMkLst>
        </pc:spChg>
        <pc:spChg chg="del">
          <ac:chgData name="Adam Conley" userId="0b40655b-3c0d-4106-85d4-ecd83874d656" providerId="ADAL" clId="{F83FF960-CB7A-4EA8-8F2C-9845DC69A67C}" dt="2026-05-06T22:22:49.792" v="12583" actId="931"/>
          <ac:spMkLst>
            <pc:docMk/>
            <pc:sldMk cId="4116155898" sldId="269"/>
            <ac:spMk id="4" creationId="{FCC3B923-634C-8ACE-B31E-C52D22BBC1E8}"/>
          </ac:spMkLst>
        </pc:spChg>
        <pc:spChg chg="add mod ord">
          <ac:chgData name="Adam Conley" userId="0b40655b-3c0d-4106-85d4-ecd83874d656" providerId="ADAL" clId="{F83FF960-CB7A-4EA8-8F2C-9845DC69A67C}" dt="2026-05-07T01:02:06.183" v="25161" actId="20577"/>
          <ac:spMkLst>
            <pc:docMk/>
            <pc:sldMk cId="4116155898" sldId="269"/>
            <ac:spMk id="12" creationId="{8ACD6A31-AAF5-8D59-E2CC-75D351E56CFE}"/>
          </ac:spMkLst>
        </pc:spChg>
        <pc:spChg chg="add del">
          <ac:chgData name="Adam Conley" userId="0b40655b-3c0d-4106-85d4-ecd83874d656" providerId="ADAL" clId="{F83FF960-CB7A-4EA8-8F2C-9845DC69A67C}" dt="2026-05-06T22:33:16.022" v="13216" actId="26606"/>
          <ac:spMkLst>
            <pc:docMk/>
            <pc:sldMk cId="4116155898" sldId="269"/>
            <ac:spMk id="15" creationId="{2DAA6C16-BF9B-4A3E-BC70-EE6015D4F967}"/>
          </ac:spMkLst>
        </pc:spChg>
        <pc:spChg chg="add">
          <ac:chgData name="Adam Conley" userId="0b40655b-3c0d-4106-85d4-ecd83874d656" providerId="ADAL" clId="{F83FF960-CB7A-4EA8-8F2C-9845DC69A67C}" dt="2026-05-06T22:33:16.022" v="13216" actId="26606"/>
          <ac:spMkLst>
            <pc:docMk/>
            <pc:sldMk cId="4116155898" sldId="269"/>
            <ac:spMk id="24" creationId="{2DAA6C16-BF9B-4A3E-BC70-EE6015D4F967}"/>
          </ac:spMkLst>
        </pc:spChg>
        <pc:grpChg chg="add del">
          <ac:chgData name="Adam Conley" userId="0b40655b-3c0d-4106-85d4-ecd83874d656" providerId="ADAL" clId="{F83FF960-CB7A-4EA8-8F2C-9845DC69A67C}" dt="2026-05-06T22:33:16.022" v="13216" actId="26606"/>
          <ac:grpSpMkLst>
            <pc:docMk/>
            <pc:sldMk cId="4116155898" sldId="269"/>
            <ac:grpSpMk id="17" creationId="{A4AE1828-51FD-4AD7-BCF6-9AF5C696CE5D}"/>
          </ac:grpSpMkLst>
        </pc:grpChg>
        <pc:grpChg chg="add">
          <ac:chgData name="Adam Conley" userId="0b40655b-3c0d-4106-85d4-ecd83874d656" providerId="ADAL" clId="{F83FF960-CB7A-4EA8-8F2C-9845DC69A67C}" dt="2026-05-06T22:33:16.022" v="13216" actId="26606"/>
          <ac:grpSpMkLst>
            <pc:docMk/>
            <pc:sldMk cId="4116155898" sldId="269"/>
            <ac:grpSpMk id="26" creationId="{A4AE1828-51FD-4AD7-BCF6-9AF5C696CE5D}"/>
          </ac:grpSpMkLst>
        </pc:grpChg>
        <pc:picChg chg="add del mod ord">
          <ac:chgData name="Adam Conley" userId="0b40655b-3c0d-4106-85d4-ecd83874d656" providerId="ADAL" clId="{F83FF960-CB7A-4EA8-8F2C-9845DC69A67C}" dt="2026-05-06T22:33:03.072" v="13214" actId="478"/>
          <ac:picMkLst>
            <pc:docMk/>
            <pc:sldMk cId="4116155898" sldId="269"/>
            <ac:picMk id="6" creationId="{6B568021-CA5A-1D94-4EAD-0BE9FB3EF16F}"/>
          </ac:picMkLst>
        </pc:picChg>
        <pc:picChg chg="add mod ord">
          <ac:chgData name="Adam Conley" userId="0b40655b-3c0d-4106-85d4-ecd83874d656" providerId="ADAL" clId="{F83FF960-CB7A-4EA8-8F2C-9845DC69A67C}" dt="2026-05-06T22:23:45.340" v="12587" actId="26606"/>
          <ac:picMkLst>
            <pc:docMk/>
            <pc:sldMk cId="4116155898" sldId="269"/>
            <ac:picMk id="8" creationId="{0232DDF0-2D37-93F5-0BE7-3661A3B8070A}"/>
          </ac:picMkLst>
        </pc:picChg>
        <pc:picChg chg="add del mod">
          <ac:chgData name="Adam Conley" userId="0b40655b-3c0d-4106-85d4-ecd83874d656" providerId="ADAL" clId="{F83FF960-CB7A-4EA8-8F2C-9845DC69A67C}" dt="2026-05-06T22:23:13.768" v="12585" actId="931"/>
          <ac:picMkLst>
            <pc:docMk/>
            <pc:sldMk cId="4116155898" sldId="269"/>
            <ac:picMk id="10" creationId="{8317550A-DB7A-B72A-D4F2-3D95C8197C94}"/>
          </ac:picMkLst>
        </pc:picChg>
        <pc:picChg chg="add mod">
          <ac:chgData name="Adam Conley" userId="0b40655b-3c0d-4106-85d4-ecd83874d656" providerId="ADAL" clId="{F83FF960-CB7A-4EA8-8F2C-9845DC69A67C}" dt="2026-05-06T22:33:16.022" v="13216" actId="26606"/>
          <ac:picMkLst>
            <pc:docMk/>
            <pc:sldMk cId="4116155898" sldId="269"/>
            <ac:picMk id="13" creationId="{47E50D28-3FDD-2640-C7BD-757F11C2D0D8}"/>
          </ac:picMkLst>
        </pc:picChg>
      </pc:sldChg>
      <pc:sldChg chg="addSp delSp modSp new mod setBg setClrOvrMap modNotesTx">
        <pc:chgData name="Adam Conley" userId="0b40655b-3c0d-4106-85d4-ecd83874d656" providerId="ADAL" clId="{F83FF960-CB7A-4EA8-8F2C-9845DC69A67C}" dt="2026-05-07T01:06:57.624" v="25371" actId="20577"/>
        <pc:sldMkLst>
          <pc:docMk/>
          <pc:sldMk cId="85502865" sldId="270"/>
        </pc:sldMkLst>
        <pc:spChg chg="mod">
          <ac:chgData name="Adam Conley" userId="0b40655b-3c0d-4106-85d4-ecd83874d656" providerId="ADAL" clId="{F83FF960-CB7A-4EA8-8F2C-9845DC69A67C}" dt="2026-05-06T22:27:29.904" v="12848" actId="1076"/>
          <ac:spMkLst>
            <pc:docMk/>
            <pc:sldMk cId="85502865" sldId="270"/>
            <ac:spMk id="2" creationId="{23A8E05C-CCDF-DFE6-2EA8-33FD30938AF1}"/>
          </ac:spMkLst>
        </pc:spChg>
        <pc:spChg chg="del">
          <ac:chgData name="Adam Conley" userId="0b40655b-3c0d-4106-85d4-ecd83874d656" providerId="ADAL" clId="{F83FF960-CB7A-4EA8-8F2C-9845DC69A67C}" dt="2026-05-06T22:26:32.201" v="12802" actId="931"/>
          <ac:spMkLst>
            <pc:docMk/>
            <pc:sldMk cId="85502865" sldId="270"/>
            <ac:spMk id="3" creationId="{4C6D3210-904A-8AD3-C929-2BBB14F5580D}"/>
          </ac:spMkLst>
        </pc:spChg>
        <pc:spChg chg="del">
          <ac:chgData name="Adam Conley" userId="0b40655b-3c0d-4106-85d4-ecd83874d656" providerId="ADAL" clId="{F83FF960-CB7A-4EA8-8F2C-9845DC69A67C}" dt="2026-05-06T22:27:15.207" v="12822" actId="26606"/>
          <ac:spMkLst>
            <pc:docMk/>
            <pc:sldMk cId="85502865" sldId="270"/>
            <ac:spMk id="4" creationId="{4A401FDD-D8E6-359B-0648-D9E3F3A0F576}"/>
          </ac:spMkLst>
        </pc:spChg>
        <pc:picChg chg="add mod ord">
          <ac:chgData name="Adam Conley" userId="0b40655b-3c0d-4106-85d4-ecd83874d656" providerId="ADAL" clId="{F83FF960-CB7A-4EA8-8F2C-9845DC69A67C}" dt="2026-05-06T22:27:15.207" v="12822" actId="26606"/>
          <ac:picMkLst>
            <pc:docMk/>
            <pc:sldMk cId="85502865" sldId="270"/>
            <ac:picMk id="6" creationId="{036A26CE-DB1A-7120-2EC7-9993034A9486}"/>
          </ac:picMkLst>
        </pc:picChg>
      </pc:sldChg>
      <pc:sldChg chg="addSp delSp modSp new mod setBg modNotesTx">
        <pc:chgData name="Adam Conley" userId="0b40655b-3c0d-4106-85d4-ecd83874d656" providerId="ADAL" clId="{F83FF960-CB7A-4EA8-8F2C-9845DC69A67C}" dt="2026-05-07T01:07:05.600" v="25383" actId="20577"/>
        <pc:sldMkLst>
          <pc:docMk/>
          <pc:sldMk cId="3606282754" sldId="271"/>
        </pc:sldMkLst>
        <pc:spChg chg="mod">
          <ac:chgData name="Adam Conley" userId="0b40655b-3c0d-4106-85d4-ecd83874d656" providerId="ADAL" clId="{F83FF960-CB7A-4EA8-8F2C-9845DC69A67C}" dt="2026-05-06T22:34:17.325" v="13223" actId="26606"/>
          <ac:spMkLst>
            <pc:docMk/>
            <pc:sldMk cId="3606282754" sldId="271"/>
            <ac:spMk id="2" creationId="{EA5C90B2-96BD-EAB8-9BCC-789FBB218639}"/>
          </ac:spMkLst>
        </pc:spChg>
        <pc:spChg chg="mod ord">
          <ac:chgData name="Adam Conley" userId="0b40655b-3c0d-4106-85d4-ecd83874d656" providerId="ADAL" clId="{F83FF960-CB7A-4EA8-8F2C-9845DC69A67C}" dt="2026-05-06T22:34:17.325" v="13223" actId="26606"/>
          <ac:spMkLst>
            <pc:docMk/>
            <pc:sldMk cId="3606282754" sldId="271"/>
            <ac:spMk id="3" creationId="{F8498C53-38AB-4A76-E131-D273C1C2297A}"/>
          </ac:spMkLst>
        </pc:spChg>
        <pc:spChg chg="del mod">
          <ac:chgData name="Adam Conley" userId="0b40655b-3c0d-4106-85d4-ecd83874d656" providerId="ADAL" clId="{F83FF960-CB7A-4EA8-8F2C-9845DC69A67C}" dt="2026-05-06T22:32:49.782" v="13211" actId="931"/>
          <ac:spMkLst>
            <pc:docMk/>
            <pc:sldMk cId="3606282754" sldId="271"/>
            <ac:spMk id="4" creationId="{A6FAF494-5430-43D2-DAD7-398472B1A1E8}"/>
          </ac:spMkLst>
        </pc:spChg>
        <pc:spChg chg="add">
          <ac:chgData name="Adam Conley" userId="0b40655b-3c0d-4106-85d4-ecd83874d656" providerId="ADAL" clId="{F83FF960-CB7A-4EA8-8F2C-9845DC69A67C}" dt="2026-05-06T22:34:17.325" v="13223" actId="26606"/>
          <ac:spMkLst>
            <pc:docMk/>
            <pc:sldMk cId="3606282754" sldId="271"/>
            <ac:spMk id="11" creationId="{23E547B5-89CF-4EC0-96DE-25771AED0799}"/>
          </ac:spMkLst>
        </pc:spChg>
        <pc:spChg chg="add">
          <ac:chgData name="Adam Conley" userId="0b40655b-3c0d-4106-85d4-ecd83874d656" providerId="ADAL" clId="{F83FF960-CB7A-4EA8-8F2C-9845DC69A67C}" dt="2026-05-06T22:34:17.325" v="13223" actId="26606"/>
          <ac:spMkLst>
            <pc:docMk/>
            <pc:sldMk cId="3606282754" sldId="271"/>
            <ac:spMk id="13" creationId="{3F0B8CEB-8279-4E5E-A0CE-1FC9F71736F2}"/>
          </ac:spMkLst>
        </pc:spChg>
        <pc:picChg chg="add mod ord">
          <ac:chgData name="Adam Conley" userId="0b40655b-3c0d-4106-85d4-ecd83874d656" providerId="ADAL" clId="{F83FF960-CB7A-4EA8-8F2C-9845DC69A67C}" dt="2026-05-06T22:34:17.325" v="13223" actId="26606"/>
          <ac:picMkLst>
            <pc:docMk/>
            <pc:sldMk cId="3606282754" sldId="271"/>
            <ac:picMk id="6" creationId="{6C759A5F-E5BD-8871-CC02-A9CA3A36CFF8}"/>
          </ac:picMkLst>
        </pc:picChg>
      </pc:sldChg>
      <pc:sldChg chg="addSp delSp modSp new mod setBg modNotesTx">
        <pc:chgData name="Adam Conley" userId="0b40655b-3c0d-4106-85d4-ecd83874d656" providerId="ADAL" clId="{F83FF960-CB7A-4EA8-8F2C-9845DC69A67C}" dt="2026-05-07T01:07:11.690" v="25393" actId="20577"/>
        <pc:sldMkLst>
          <pc:docMk/>
          <pc:sldMk cId="1124710889" sldId="272"/>
        </pc:sldMkLst>
        <pc:spChg chg="mod ord">
          <ac:chgData name="Adam Conley" userId="0b40655b-3c0d-4106-85d4-ecd83874d656" providerId="ADAL" clId="{F83FF960-CB7A-4EA8-8F2C-9845DC69A67C}" dt="2026-05-06T22:44:09.034" v="13296" actId="1076"/>
          <ac:spMkLst>
            <pc:docMk/>
            <pc:sldMk cId="1124710889" sldId="272"/>
            <ac:spMk id="2" creationId="{AB555CB1-704F-ACE7-0E79-D318723DBA59}"/>
          </ac:spMkLst>
        </pc:spChg>
        <pc:spChg chg="del">
          <ac:chgData name="Adam Conley" userId="0b40655b-3c0d-4106-85d4-ecd83874d656" providerId="ADAL" clId="{F83FF960-CB7A-4EA8-8F2C-9845DC69A67C}" dt="2026-05-06T22:41:41.544" v="13277" actId="931"/>
          <ac:spMkLst>
            <pc:docMk/>
            <pc:sldMk cId="1124710889" sldId="272"/>
            <ac:spMk id="3" creationId="{A382D8CE-0C40-DF69-F4A3-C1C299A05613}"/>
          </ac:spMkLst>
        </pc:spChg>
        <pc:spChg chg="del">
          <ac:chgData name="Adam Conley" userId="0b40655b-3c0d-4106-85d4-ecd83874d656" providerId="ADAL" clId="{F83FF960-CB7A-4EA8-8F2C-9845DC69A67C}" dt="2026-05-06T22:41:51.444" v="13278" actId="26606"/>
          <ac:spMkLst>
            <pc:docMk/>
            <pc:sldMk cId="1124710889" sldId="272"/>
            <ac:spMk id="4" creationId="{E34C9764-D6CE-FEA2-429F-86432A827789}"/>
          </ac:spMkLst>
        </pc:spChg>
        <pc:spChg chg="add del">
          <ac:chgData name="Adam Conley" userId="0b40655b-3c0d-4106-85d4-ecd83874d656" providerId="ADAL" clId="{F83FF960-CB7A-4EA8-8F2C-9845DC69A67C}" dt="2026-05-06T22:42:35.971" v="13284" actId="26606"/>
          <ac:spMkLst>
            <pc:docMk/>
            <pc:sldMk cId="1124710889" sldId="272"/>
            <ac:spMk id="11" creationId="{16A15A88-001A-4EEF-8984-D87E643599AB}"/>
          </ac:spMkLst>
        </pc:spChg>
        <pc:spChg chg="add del">
          <ac:chgData name="Adam Conley" userId="0b40655b-3c0d-4106-85d4-ecd83874d656" providerId="ADAL" clId="{F83FF960-CB7A-4EA8-8F2C-9845DC69A67C}" dt="2026-05-06T22:42:35.957" v="13283" actId="26606"/>
          <ac:spMkLst>
            <pc:docMk/>
            <pc:sldMk cId="1124710889" sldId="272"/>
            <ac:spMk id="19" creationId="{3EE16601-C01A-5670-CFDA-6EB4493E1B9B}"/>
          </ac:spMkLst>
        </pc:spChg>
        <pc:spChg chg="add del">
          <ac:chgData name="Adam Conley" userId="0b40655b-3c0d-4106-85d4-ecd83874d656" providerId="ADAL" clId="{F83FF960-CB7A-4EA8-8F2C-9845DC69A67C}" dt="2026-05-06T22:42:35.957" v="13283" actId="26606"/>
          <ac:spMkLst>
            <pc:docMk/>
            <pc:sldMk cId="1124710889" sldId="272"/>
            <ac:spMk id="22" creationId="{C0A1ED06-4733-4020-9C60-81D4D801408D}"/>
          </ac:spMkLst>
        </pc:spChg>
        <pc:spChg chg="add del">
          <ac:chgData name="Adam Conley" userId="0b40655b-3c0d-4106-85d4-ecd83874d656" providerId="ADAL" clId="{F83FF960-CB7A-4EA8-8F2C-9845DC69A67C}" dt="2026-05-06T22:42:35.957" v="13283" actId="26606"/>
          <ac:spMkLst>
            <pc:docMk/>
            <pc:sldMk cId="1124710889" sldId="272"/>
            <ac:spMk id="24" creationId="{B0CA3509-3AF9-45FE-93ED-57BB5D5E8E07}"/>
          </ac:spMkLst>
        </pc:spChg>
        <pc:spChg chg="add del">
          <ac:chgData name="Adam Conley" userId="0b40655b-3c0d-4106-85d4-ecd83874d656" providerId="ADAL" clId="{F83FF960-CB7A-4EA8-8F2C-9845DC69A67C}" dt="2026-05-06T22:43:28.528" v="13288" actId="26606"/>
          <ac:spMkLst>
            <pc:docMk/>
            <pc:sldMk cId="1124710889" sldId="272"/>
            <ac:spMk id="27" creationId="{1EE70AE2-832E-4D1F-A983-946F2217D128}"/>
          </ac:spMkLst>
        </pc:spChg>
        <pc:spChg chg="add del">
          <ac:chgData name="Adam Conley" userId="0b40655b-3c0d-4106-85d4-ecd83874d656" providerId="ADAL" clId="{F83FF960-CB7A-4EA8-8F2C-9845DC69A67C}" dt="2026-05-06T22:43:45.172" v="13290" actId="931"/>
          <ac:spMkLst>
            <pc:docMk/>
            <pc:sldMk cId="1124710889" sldId="272"/>
            <ac:spMk id="29" creationId="{A97AA505-9B06-2862-EEAE-368C3023EE8F}"/>
          </ac:spMkLst>
        </pc:spChg>
        <pc:spChg chg="add">
          <ac:chgData name="Adam Conley" userId="0b40655b-3c0d-4106-85d4-ecd83874d656" providerId="ADAL" clId="{F83FF960-CB7A-4EA8-8F2C-9845DC69A67C}" dt="2026-05-06T22:43:28.528" v="13288" actId="26606"/>
          <ac:spMkLst>
            <pc:docMk/>
            <pc:sldMk cId="1124710889" sldId="272"/>
            <ac:spMk id="34" creationId="{5396781C-32A1-4FDA-A83B-A7FF8C1B1E99}"/>
          </ac:spMkLst>
        </pc:spChg>
        <pc:grpChg chg="add del">
          <ac:chgData name="Adam Conley" userId="0b40655b-3c0d-4106-85d4-ecd83874d656" providerId="ADAL" clId="{F83FF960-CB7A-4EA8-8F2C-9845DC69A67C}" dt="2026-05-06T22:42:35.971" v="13284" actId="26606"/>
          <ac:grpSpMkLst>
            <pc:docMk/>
            <pc:sldMk cId="1124710889" sldId="272"/>
            <ac:grpSpMk id="13" creationId="{A7900967-84CA-47B4-9F1C-E787BAC1496A}"/>
          </ac:grpSpMkLst>
        </pc:grpChg>
        <pc:grpChg chg="add del">
          <ac:chgData name="Adam Conley" userId="0b40655b-3c0d-4106-85d4-ecd83874d656" providerId="ADAL" clId="{F83FF960-CB7A-4EA8-8F2C-9845DC69A67C}" dt="2026-05-06T22:43:28.528" v="13288" actId="26606"/>
          <ac:grpSpMkLst>
            <pc:docMk/>
            <pc:sldMk cId="1124710889" sldId="272"/>
            <ac:grpSpMk id="28" creationId="{7594B485-3656-43C7-AB7B-F237101E3282}"/>
          </ac:grpSpMkLst>
        </pc:grpChg>
        <pc:grpChg chg="add">
          <ac:chgData name="Adam Conley" userId="0b40655b-3c0d-4106-85d4-ecd83874d656" providerId="ADAL" clId="{F83FF960-CB7A-4EA8-8F2C-9845DC69A67C}" dt="2026-05-06T22:43:28.528" v="13288" actId="26606"/>
          <ac:grpSpMkLst>
            <pc:docMk/>
            <pc:sldMk cId="1124710889" sldId="272"/>
            <ac:grpSpMk id="36" creationId="{54A1C8FD-E5B7-4BEC-A74A-A55FB8EA7CFE}"/>
          </ac:grpSpMkLst>
        </pc:grpChg>
        <pc:picChg chg="add mod ord">
          <ac:chgData name="Adam Conley" userId="0b40655b-3c0d-4106-85d4-ecd83874d656" providerId="ADAL" clId="{F83FF960-CB7A-4EA8-8F2C-9845DC69A67C}" dt="2026-05-06T22:43:28.528" v="13288" actId="26606"/>
          <ac:picMkLst>
            <pc:docMk/>
            <pc:sldMk cId="1124710889" sldId="272"/>
            <ac:picMk id="6" creationId="{12FBD7ED-3CB7-AF0F-329E-05CA72C19D87}"/>
          </ac:picMkLst>
        </pc:picChg>
        <pc:picChg chg="add del mod">
          <ac:chgData name="Adam Conley" userId="0b40655b-3c0d-4106-85d4-ecd83874d656" providerId="ADAL" clId="{F83FF960-CB7A-4EA8-8F2C-9845DC69A67C}" dt="2026-05-06T22:43:24.289" v="13287" actId="478"/>
          <ac:picMkLst>
            <pc:docMk/>
            <pc:sldMk cId="1124710889" sldId="272"/>
            <ac:picMk id="8" creationId="{8A17C558-8889-7678-CE41-09F80119EC59}"/>
          </ac:picMkLst>
        </pc:picChg>
        <pc:picChg chg="add del mod">
          <ac:chgData name="Adam Conley" userId="0b40655b-3c0d-4106-85d4-ecd83874d656" providerId="ADAL" clId="{F83FF960-CB7A-4EA8-8F2C-9845DC69A67C}" dt="2026-05-06T22:43:08.285" v="13286" actId="478"/>
          <ac:picMkLst>
            <pc:docMk/>
            <pc:sldMk cId="1124710889" sldId="272"/>
            <ac:picMk id="9" creationId="{9B33B713-C3B0-9525-3B05-99B0328F6640}"/>
          </ac:picMkLst>
        </pc:picChg>
        <pc:picChg chg="add mod ord">
          <ac:chgData name="Adam Conley" userId="0b40655b-3c0d-4106-85d4-ecd83874d656" providerId="ADAL" clId="{F83FF960-CB7A-4EA8-8F2C-9845DC69A67C}" dt="2026-05-06T22:43:59.560" v="13294" actId="14100"/>
          <ac:picMkLst>
            <pc:docMk/>
            <pc:sldMk cId="1124710889" sldId="272"/>
            <ac:picMk id="12" creationId="{F84EAB51-0E7D-9DCF-F5EB-8F69E82DF999}"/>
          </ac:picMkLst>
        </pc:picChg>
      </pc:sldChg>
      <pc:sldChg chg="addSp delSp modSp new mod setBg addAnim modNotesTx">
        <pc:chgData name="Adam Conley" userId="0b40655b-3c0d-4106-85d4-ecd83874d656" providerId="ADAL" clId="{F83FF960-CB7A-4EA8-8F2C-9845DC69A67C}" dt="2026-05-07T01:07:40.860" v="25417" actId="5793"/>
        <pc:sldMkLst>
          <pc:docMk/>
          <pc:sldMk cId="781910670" sldId="273"/>
        </pc:sldMkLst>
        <pc:spChg chg="mod ord">
          <ac:chgData name="Adam Conley" userId="0b40655b-3c0d-4106-85d4-ecd83874d656" providerId="ADAL" clId="{F83FF960-CB7A-4EA8-8F2C-9845DC69A67C}" dt="2026-05-06T23:10:17.228" v="15090" actId="27636"/>
          <ac:spMkLst>
            <pc:docMk/>
            <pc:sldMk cId="781910670" sldId="273"/>
            <ac:spMk id="2" creationId="{EF4A900B-FE05-C2F5-FDC2-19674A2FE8EA}"/>
          </ac:spMkLst>
        </pc:spChg>
        <pc:spChg chg="del">
          <ac:chgData name="Adam Conley" userId="0b40655b-3c0d-4106-85d4-ecd83874d656" providerId="ADAL" clId="{F83FF960-CB7A-4EA8-8F2C-9845DC69A67C}" dt="2026-05-06T23:06:31.654" v="15000" actId="931"/>
          <ac:spMkLst>
            <pc:docMk/>
            <pc:sldMk cId="781910670" sldId="273"/>
            <ac:spMk id="3" creationId="{DC7DE709-1568-3446-1BFC-18DE43330A90}"/>
          </ac:spMkLst>
        </pc:spChg>
        <pc:spChg chg="add mod">
          <ac:chgData name="Adam Conley" userId="0b40655b-3c0d-4106-85d4-ecd83874d656" providerId="ADAL" clId="{F83FF960-CB7A-4EA8-8F2C-9845DC69A67C}" dt="2026-05-06T23:11:25.491" v="15122"/>
          <ac:spMkLst>
            <pc:docMk/>
            <pc:sldMk cId="781910670" sldId="273"/>
            <ac:spMk id="8" creationId="{5628CCBB-B6CD-3324-657F-E256DDB6A426}"/>
          </ac:spMkLst>
        </pc:spChg>
        <pc:spChg chg="add del mod">
          <ac:chgData name="Adam Conley" userId="0b40655b-3c0d-4106-85d4-ecd83874d656" providerId="ADAL" clId="{F83FF960-CB7A-4EA8-8F2C-9845DC69A67C}" dt="2026-05-06T23:07:57.183" v="15008" actId="21"/>
          <ac:spMkLst>
            <pc:docMk/>
            <pc:sldMk cId="781910670" sldId="273"/>
            <ac:spMk id="11" creationId="{5628CCBB-B6CD-3324-657F-E256DDB6A426}"/>
          </ac:spMkLst>
        </pc:spChg>
        <pc:spChg chg="add del">
          <ac:chgData name="Adam Conley" userId="0b40655b-3c0d-4106-85d4-ecd83874d656" providerId="ADAL" clId="{F83FF960-CB7A-4EA8-8F2C-9845DC69A67C}" dt="2026-05-06T23:08:10.662" v="15009" actId="26606"/>
          <ac:spMkLst>
            <pc:docMk/>
            <pc:sldMk cId="781910670" sldId="273"/>
            <ac:spMk id="14" creationId="{068E5CCC-C8B4-1C26-7EEC-22D3D6E680DA}"/>
          </ac:spMkLst>
        </pc:spChg>
        <pc:spChg chg="add del">
          <ac:chgData name="Adam Conley" userId="0b40655b-3c0d-4106-85d4-ecd83874d656" providerId="ADAL" clId="{F83FF960-CB7A-4EA8-8F2C-9845DC69A67C}" dt="2026-05-06T23:08:10.662" v="15009" actId="26606"/>
          <ac:spMkLst>
            <pc:docMk/>
            <pc:sldMk cId="781910670" sldId="273"/>
            <ac:spMk id="16" creationId="{5AA4F2E6-C9E1-359F-FAB8-8E34321074B0}"/>
          </ac:spMkLst>
        </pc:spChg>
        <pc:spChg chg="add del">
          <ac:chgData name="Adam Conley" userId="0b40655b-3c0d-4106-85d4-ecd83874d656" providerId="ADAL" clId="{F83FF960-CB7A-4EA8-8F2C-9845DC69A67C}" dt="2026-05-06T23:08:26.464" v="15012" actId="26606"/>
          <ac:spMkLst>
            <pc:docMk/>
            <pc:sldMk cId="781910670" sldId="273"/>
            <ac:spMk id="21" creationId="{FA69AAE0-49D5-4C8B-8BA2-55898C00E05E}"/>
          </ac:spMkLst>
        </pc:spChg>
        <pc:spChg chg="add del">
          <ac:chgData name="Adam Conley" userId="0b40655b-3c0d-4106-85d4-ecd83874d656" providerId="ADAL" clId="{F83FF960-CB7A-4EA8-8F2C-9845DC69A67C}" dt="2026-05-06T23:09:28.270" v="15015" actId="26606"/>
          <ac:spMkLst>
            <pc:docMk/>
            <pc:sldMk cId="781910670" sldId="273"/>
            <ac:spMk id="26" creationId="{A061BA2E-A388-41C5-B73A-B0FEB6B1029D}"/>
          </ac:spMkLst>
        </pc:spChg>
        <pc:spChg chg="add del">
          <ac:chgData name="Adam Conley" userId="0b40655b-3c0d-4106-85d4-ecd83874d656" providerId="ADAL" clId="{F83FF960-CB7A-4EA8-8F2C-9845DC69A67C}" dt="2026-05-06T23:09:28.270" v="15015" actId="26606"/>
          <ac:spMkLst>
            <pc:docMk/>
            <pc:sldMk cId="781910670" sldId="273"/>
            <ac:spMk id="28" creationId="{76E192A2-3ED3-4081-8A86-A22B5114178F}"/>
          </ac:spMkLst>
        </pc:spChg>
        <pc:spChg chg="add del">
          <ac:chgData name="Adam Conley" userId="0b40655b-3c0d-4106-85d4-ecd83874d656" providerId="ADAL" clId="{F83FF960-CB7A-4EA8-8F2C-9845DC69A67C}" dt="2026-05-06T23:09:28.270" v="15015" actId="26606"/>
          <ac:spMkLst>
            <pc:docMk/>
            <pc:sldMk cId="781910670" sldId="273"/>
            <ac:spMk id="30" creationId="{79F40191-0F44-4FD1-82CC-ACB507C14BE6}"/>
          </ac:spMkLst>
        </pc:spChg>
        <pc:spChg chg="add">
          <ac:chgData name="Adam Conley" userId="0b40655b-3c0d-4106-85d4-ecd83874d656" providerId="ADAL" clId="{F83FF960-CB7A-4EA8-8F2C-9845DC69A67C}" dt="2026-05-06T23:09:28.270" v="15015" actId="26606"/>
          <ac:spMkLst>
            <pc:docMk/>
            <pc:sldMk cId="781910670" sldId="273"/>
            <ac:spMk id="35" creationId="{A061BA2E-A388-41C5-B73A-B0FEB6B1029D}"/>
          </ac:spMkLst>
        </pc:spChg>
        <pc:spChg chg="add">
          <ac:chgData name="Adam Conley" userId="0b40655b-3c0d-4106-85d4-ecd83874d656" providerId="ADAL" clId="{F83FF960-CB7A-4EA8-8F2C-9845DC69A67C}" dt="2026-05-06T23:09:28.270" v="15015" actId="26606"/>
          <ac:spMkLst>
            <pc:docMk/>
            <pc:sldMk cId="781910670" sldId="273"/>
            <ac:spMk id="37" creationId="{76E192A2-3ED3-4081-8A86-A22B5114178F}"/>
          </ac:spMkLst>
        </pc:spChg>
        <pc:spChg chg="add">
          <ac:chgData name="Adam Conley" userId="0b40655b-3c0d-4106-85d4-ecd83874d656" providerId="ADAL" clId="{F83FF960-CB7A-4EA8-8F2C-9845DC69A67C}" dt="2026-05-06T23:09:28.270" v="15015" actId="26606"/>
          <ac:spMkLst>
            <pc:docMk/>
            <pc:sldMk cId="781910670" sldId="273"/>
            <ac:spMk id="39" creationId="{79F40191-0F44-4FD1-82CC-ACB507C14BE6}"/>
          </ac:spMkLst>
        </pc:spChg>
        <pc:picChg chg="add mod ord">
          <ac:chgData name="Adam Conley" userId="0b40655b-3c0d-4106-85d4-ecd83874d656" providerId="ADAL" clId="{F83FF960-CB7A-4EA8-8F2C-9845DC69A67C}" dt="2026-05-06T23:09:28.270" v="15015" actId="26606"/>
          <ac:picMkLst>
            <pc:docMk/>
            <pc:sldMk cId="781910670" sldId="273"/>
            <ac:picMk id="5" creationId="{D7A5BBB0-5266-686C-DD3C-D911C74A3E47}"/>
          </ac:picMkLst>
        </pc:picChg>
        <pc:picChg chg="add mod">
          <ac:chgData name="Adam Conley" userId="0b40655b-3c0d-4106-85d4-ecd83874d656" providerId="ADAL" clId="{F83FF960-CB7A-4EA8-8F2C-9845DC69A67C}" dt="2026-05-06T23:09:28.270" v="15015" actId="26606"/>
          <ac:picMkLst>
            <pc:docMk/>
            <pc:sldMk cId="781910670" sldId="273"/>
            <ac:picMk id="7" creationId="{25CB592C-2439-2C05-AF1B-712A952BAF5C}"/>
          </ac:picMkLst>
        </pc:picChg>
      </pc:sldChg>
      <pc:sldChg chg="addSp delSp modSp new mod setBg modNotesTx">
        <pc:chgData name="Adam Conley" userId="0b40655b-3c0d-4106-85d4-ecd83874d656" providerId="ADAL" clId="{F83FF960-CB7A-4EA8-8F2C-9845DC69A67C}" dt="2026-05-07T01:07:56.810" v="25441" actId="20577"/>
        <pc:sldMkLst>
          <pc:docMk/>
          <pc:sldMk cId="4129094946" sldId="274"/>
        </pc:sldMkLst>
        <pc:spChg chg="mod">
          <ac:chgData name="Adam Conley" userId="0b40655b-3c0d-4106-85d4-ecd83874d656" providerId="ADAL" clId="{F83FF960-CB7A-4EA8-8F2C-9845DC69A67C}" dt="2026-05-06T23:39:57.765" v="18175" actId="20577"/>
          <ac:spMkLst>
            <pc:docMk/>
            <pc:sldMk cId="4129094946" sldId="274"/>
            <ac:spMk id="2" creationId="{D2FAE0A9-0621-453D-6CFC-E3160A4B9BF4}"/>
          </ac:spMkLst>
        </pc:spChg>
        <pc:spChg chg="del mod">
          <ac:chgData name="Adam Conley" userId="0b40655b-3c0d-4106-85d4-ecd83874d656" providerId="ADAL" clId="{F83FF960-CB7A-4EA8-8F2C-9845DC69A67C}" dt="2026-05-06T23:39:29.834" v="18164" actId="931"/>
          <ac:spMkLst>
            <pc:docMk/>
            <pc:sldMk cId="4129094946" sldId="274"/>
            <ac:spMk id="3" creationId="{3D7A1894-C0A3-3B12-D78F-AA9A5894694B}"/>
          </ac:spMkLst>
        </pc:spChg>
        <pc:spChg chg="del">
          <ac:chgData name="Adam Conley" userId="0b40655b-3c0d-4106-85d4-ecd83874d656" providerId="ADAL" clId="{F83FF960-CB7A-4EA8-8F2C-9845DC69A67C}" dt="2026-05-06T23:39:38.438" v="18165" actId="26606"/>
          <ac:spMkLst>
            <pc:docMk/>
            <pc:sldMk cId="4129094946" sldId="274"/>
            <ac:spMk id="4" creationId="{9B58EC4E-38BB-0E11-EFCA-A4938AF7EDA7}"/>
          </ac:spMkLst>
        </pc:spChg>
        <pc:spChg chg="add">
          <ac:chgData name="Adam Conley" userId="0b40655b-3c0d-4106-85d4-ecd83874d656" providerId="ADAL" clId="{F83FF960-CB7A-4EA8-8F2C-9845DC69A67C}" dt="2026-05-06T23:39:38.438" v="18165" actId="26606"/>
          <ac:spMkLst>
            <pc:docMk/>
            <pc:sldMk cId="4129094946" sldId="274"/>
            <ac:spMk id="11" creationId="{16C5FA50-8D52-4617-AF91-5C7B1C8352F1}"/>
          </ac:spMkLst>
        </pc:spChg>
        <pc:spChg chg="add">
          <ac:chgData name="Adam Conley" userId="0b40655b-3c0d-4106-85d4-ecd83874d656" providerId="ADAL" clId="{F83FF960-CB7A-4EA8-8F2C-9845DC69A67C}" dt="2026-05-06T23:39:38.438" v="18165" actId="26606"/>
          <ac:spMkLst>
            <pc:docMk/>
            <pc:sldMk cId="4129094946" sldId="274"/>
            <ac:spMk id="13" creationId="{E223798C-12AD-4B0C-A50C-D676347D67CF}"/>
          </ac:spMkLst>
        </pc:spChg>
        <pc:picChg chg="add mod ord">
          <ac:chgData name="Adam Conley" userId="0b40655b-3c0d-4106-85d4-ecd83874d656" providerId="ADAL" clId="{F83FF960-CB7A-4EA8-8F2C-9845DC69A67C}" dt="2026-05-06T23:43:39.496" v="18379" actId="14826"/>
          <ac:picMkLst>
            <pc:docMk/>
            <pc:sldMk cId="4129094946" sldId="274"/>
            <ac:picMk id="6" creationId="{063DCFFB-8CF0-4231-D257-15FEDB57FFEE}"/>
          </ac:picMkLst>
        </pc:picChg>
      </pc:sldChg>
      <pc:sldChg chg="addSp delSp modSp new mod setBg modNotesTx">
        <pc:chgData name="Adam Conley" userId="0b40655b-3c0d-4106-85d4-ecd83874d656" providerId="ADAL" clId="{F83FF960-CB7A-4EA8-8F2C-9845DC69A67C}" dt="2026-05-07T01:08:03.071" v="25451" actId="20577"/>
        <pc:sldMkLst>
          <pc:docMk/>
          <pc:sldMk cId="698821831" sldId="275"/>
        </pc:sldMkLst>
        <pc:spChg chg="mod">
          <ac:chgData name="Adam Conley" userId="0b40655b-3c0d-4106-85d4-ecd83874d656" providerId="ADAL" clId="{F83FF960-CB7A-4EA8-8F2C-9845DC69A67C}" dt="2026-05-06T23:44:55.324" v="18381" actId="26606"/>
          <ac:spMkLst>
            <pc:docMk/>
            <pc:sldMk cId="698821831" sldId="275"/>
            <ac:spMk id="2" creationId="{5FF6692B-D4F7-B43A-39D2-BDAB8A777EC0}"/>
          </ac:spMkLst>
        </pc:spChg>
        <pc:spChg chg="del">
          <ac:chgData name="Adam Conley" userId="0b40655b-3c0d-4106-85d4-ecd83874d656" providerId="ADAL" clId="{F83FF960-CB7A-4EA8-8F2C-9845DC69A67C}" dt="2026-05-06T23:44:40.339" v="18380" actId="931"/>
          <ac:spMkLst>
            <pc:docMk/>
            <pc:sldMk cId="698821831" sldId="275"/>
            <ac:spMk id="3" creationId="{58DDB1C9-0AA3-2CED-1DC9-DD1831314FB0}"/>
          </ac:spMkLst>
        </pc:spChg>
        <pc:spChg chg="add">
          <ac:chgData name="Adam Conley" userId="0b40655b-3c0d-4106-85d4-ecd83874d656" providerId="ADAL" clId="{F83FF960-CB7A-4EA8-8F2C-9845DC69A67C}" dt="2026-05-06T23:44:55.324" v="18381" actId="26606"/>
          <ac:spMkLst>
            <pc:docMk/>
            <pc:sldMk cId="698821831" sldId="275"/>
            <ac:spMk id="10" creationId="{FB5B0058-AF13-4859-B429-4EDDE2A26F7F}"/>
          </ac:spMkLst>
        </pc:spChg>
        <pc:spChg chg="add">
          <ac:chgData name="Adam Conley" userId="0b40655b-3c0d-4106-85d4-ecd83874d656" providerId="ADAL" clId="{F83FF960-CB7A-4EA8-8F2C-9845DC69A67C}" dt="2026-05-06T23:44:55.324" v="18381" actId="26606"/>
          <ac:spMkLst>
            <pc:docMk/>
            <pc:sldMk cId="698821831" sldId="275"/>
            <ac:spMk id="14" creationId="{A4A161CC-6DC5-4863-B213-94529D6E06D7}"/>
          </ac:spMkLst>
        </pc:spChg>
        <pc:picChg chg="add mod ord">
          <ac:chgData name="Adam Conley" userId="0b40655b-3c0d-4106-85d4-ecd83874d656" providerId="ADAL" clId="{F83FF960-CB7A-4EA8-8F2C-9845DC69A67C}" dt="2026-05-06T23:44:55.324" v="18381" actId="26606"/>
          <ac:picMkLst>
            <pc:docMk/>
            <pc:sldMk cId="698821831" sldId="275"/>
            <ac:picMk id="5" creationId="{23C6AC57-36B7-D638-7401-A9C4ABEEF558}"/>
          </ac:picMkLst>
        </pc:picChg>
        <pc:cxnChg chg="add">
          <ac:chgData name="Adam Conley" userId="0b40655b-3c0d-4106-85d4-ecd83874d656" providerId="ADAL" clId="{F83FF960-CB7A-4EA8-8F2C-9845DC69A67C}" dt="2026-05-06T23:44:55.324" v="18381" actId="26606"/>
          <ac:cxnSpMkLst>
            <pc:docMk/>
            <pc:sldMk cId="698821831" sldId="275"/>
            <ac:cxnSpMk id="12" creationId="{AC65C03C-3F17-45DC-A1B9-35ACA43397D4}"/>
          </ac:cxnSpMkLst>
        </pc:cxnChg>
      </pc:sldChg>
      <pc:sldChg chg="addSp modSp new mod setBg modNotesTx">
        <pc:chgData name="Adam Conley" userId="0b40655b-3c0d-4106-85d4-ecd83874d656" providerId="ADAL" clId="{F83FF960-CB7A-4EA8-8F2C-9845DC69A67C}" dt="2026-05-07T01:08:13.240" v="25463" actId="12"/>
        <pc:sldMkLst>
          <pc:docMk/>
          <pc:sldMk cId="574531058" sldId="276"/>
        </pc:sldMkLst>
        <pc:spChg chg="mod">
          <ac:chgData name="Adam Conley" userId="0b40655b-3c0d-4106-85d4-ecd83874d656" providerId="ADAL" clId="{F83FF960-CB7A-4EA8-8F2C-9845DC69A67C}" dt="2026-05-06T23:48:25.101" v="18410" actId="26606"/>
          <ac:spMkLst>
            <pc:docMk/>
            <pc:sldMk cId="574531058" sldId="276"/>
            <ac:spMk id="2" creationId="{B58E8864-6C8F-797D-0F89-ADE6026CB369}"/>
          </ac:spMkLst>
        </pc:spChg>
        <pc:spChg chg="mod">
          <ac:chgData name="Adam Conley" userId="0b40655b-3c0d-4106-85d4-ecd83874d656" providerId="ADAL" clId="{F83FF960-CB7A-4EA8-8F2C-9845DC69A67C}" dt="2026-05-06T23:48:25.101" v="18410" actId="26606"/>
          <ac:spMkLst>
            <pc:docMk/>
            <pc:sldMk cId="574531058" sldId="276"/>
            <ac:spMk id="3" creationId="{B169C70C-775A-CE0D-FD4E-12F1DC94B9E1}"/>
          </ac:spMkLst>
        </pc:spChg>
        <pc:spChg chg="add">
          <ac:chgData name="Adam Conley" userId="0b40655b-3c0d-4106-85d4-ecd83874d656" providerId="ADAL" clId="{F83FF960-CB7A-4EA8-8F2C-9845DC69A67C}" dt="2026-05-06T23:48:25.101" v="18410" actId="26606"/>
          <ac:spMkLst>
            <pc:docMk/>
            <pc:sldMk cId="574531058" sldId="276"/>
            <ac:spMk id="12" creationId="{F8446B12-7391-4711-8B31-112A0B896C76}"/>
          </ac:spMkLst>
        </pc:spChg>
        <pc:grpChg chg="add">
          <ac:chgData name="Adam Conley" userId="0b40655b-3c0d-4106-85d4-ecd83874d656" providerId="ADAL" clId="{F83FF960-CB7A-4EA8-8F2C-9845DC69A67C}" dt="2026-05-06T23:48:25.101" v="18410" actId="26606"/>
          <ac:grpSpMkLst>
            <pc:docMk/>
            <pc:sldMk cId="574531058" sldId="276"/>
            <ac:grpSpMk id="14" creationId="{AC0B7807-0C83-4963-821A-69B172722E49}"/>
          </ac:grpSpMkLst>
        </pc:grpChg>
        <pc:picChg chg="add mod">
          <ac:chgData name="Adam Conley" userId="0b40655b-3c0d-4106-85d4-ecd83874d656" providerId="ADAL" clId="{F83FF960-CB7A-4EA8-8F2C-9845DC69A67C}" dt="2026-05-06T23:48:25.101" v="18410" actId="26606"/>
          <ac:picMkLst>
            <pc:docMk/>
            <pc:sldMk cId="574531058" sldId="276"/>
            <ac:picMk id="5" creationId="{3D4ED028-516F-2B54-8E3E-098D0A6557DB}"/>
          </ac:picMkLst>
        </pc:picChg>
        <pc:picChg chg="add mod">
          <ac:chgData name="Adam Conley" userId="0b40655b-3c0d-4106-85d4-ecd83874d656" providerId="ADAL" clId="{F83FF960-CB7A-4EA8-8F2C-9845DC69A67C}" dt="2026-05-06T23:48:25.101" v="18410" actId="26606"/>
          <ac:picMkLst>
            <pc:docMk/>
            <pc:sldMk cId="574531058" sldId="276"/>
            <ac:picMk id="7" creationId="{BB7497C7-8AA1-FA1D-794B-2C63735774BA}"/>
          </ac:picMkLst>
        </pc:picChg>
      </pc:sldChg>
      <pc:sldChg chg="addSp delSp modSp new mod setBg modNotesTx">
        <pc:chgData name="Adam Conley" userId="0b40655b-3c0d-4106-85d4-ecd83874d656" providerId="ADAL" clId="{F83FF960-CB7A-4EA8-8F2C-9845DC69A67C}" dt="2026-05-07T01:07:51.293" v="25431" actId="12"/>
        <pc:sldMkLst>
          <pc:docMk/>
          <pc:sldMk cId="2120204332" sldId="277"/>
        </pc:sldMkLst>
        <pc:spChg chg="mod">
          <ac:chgData name="Adam Conley" userId="0b40655b-3c0d-4106-85d4-ecd83874d656" providerId="ADAL" clId="{F83FF960-CB7A-4EA8-8F2C-9845DC69A67C}" dt="2026-05-06T23:52:08.892" v="18436" actId="26606"/>
          <ac:spMkLst>
            <pc:docMk/>
            <pc:sldMk cId="2120204332" sldId="277"/>
            <ac:spMk id="2" creationId="{F3EE3822-B5EB-1FBA-6412-E31A5DC3A927}"/>
          </ac:spMkLst>
        </pc:spChg>
        <pc:spChg chg="del">
          <ac:chgData name="Adam Conley" userId="0b40655b-3c0d-4106-85d4-ecd83874d656" providerId="ADAL" clId="{F83FF960-CB7A-4EA8-8F2C-9845DC69A67C}" dt="2026-05-06T23:51:53.849" v="18435" actId="931"/>
          <ac:spMkLst>
            <pc:docMk/>
            <pc:sldMk cId="2120204332" sldId="277"/>
            <ac:spMk id="3" creationId="{6AEC5F06-7340-D488-5F30-CC28165DA81A}"/>
          </ac:spMkLst>
        </pc:spChg>
        <pc:spChg chg="mod">
          <ac:chgData name="Adam Conley" userId="0b40655b-3c0d-4106-85d4-ecd83874d656" providerId="ADAL" clId="{F83FF960-CB7A-4EA8-8F2C-9845DC69A67C}" dt="2026-05-06T23:52:08.892" v="18436" actId="26606"/>
          <ac:spMkLst>
            <pc:docMk/>
            <pc:sldMk cId="2120204332" sldId="277"/>
            <ac:spMk id="4" creationId="{40419C03-DC7C-2E62-A28A-505C7DC2A981}"/>
          </ac:spMkLst>
        </pc:spChg>
        <pc:spChg chg="add">
          <ac:chgData name="Adam Conley" userId="0b40655b-3c0d-4106-85d4-ecd83874d656" providerId="ADAL" clId="{F83FF960-CB7A-4EA8-8F2C-9845DC69A67C}" dt="2026-05-06T23:52:08.892" v="18436" actId="26606"/>
          <ac:spMkLst>
            <pc:docMk/>
            <pc:sldMk cId="2120204332" sldId="277"/>
            <ac:spMk id="11" creationId="{B95B9BA8-1D69-4796-85F5-B6D0BD52354B}"/>
          </ac:spMkLst>
        </pc:spChg>
        <pc:grpChg chg="add">
          <ac:chgData name="Adam Conley" userId="0b40655b-3c0d-4106-85d4-ecd83874d656" providerId="ADAL" clId="{F83FF960-CB7A-4EA8-8F2C-9845DC69A67C}" dt="2026-05-06T23:52:08.892" v="18436" actId="26606"/>
          <ac:grpSpMkLst>
            <pc:docMk/>
            <pc:sldMk cId="2120204332" sldId="277"/>
            <ac:grpSpMk id="13" creationId="{0EAC7AFE-68C0-41EB-A1C7-108E60D7C338}"/>
          </ac:grpSpMkLst>
        </pc:grpChg>
        <pc:picChg chg="add mod ord">
          <ac:chgData name="Adam Conley" userId="0b40655b-3c0d-4106-85d4-ecd83874d656" providerId="ADAL" clId="{F83FF960-CB7A-4EA8-8F2C-9845DC69A67C}" dt="2026-05-06T23:52:20.359" v="18439" actId="1076"/>
          <ac:picMkLst>
            <pc:docMk/>
            <pc:sldMk cId="2120204332" sldId="277"/>
            <ac:picMk id="6" creationId="{E6378878-783D-8657-BA42-841B8EA4117D}"/>
          </ac:picMkLst>
        </pc:picChg>
      </pc:sldChg>
      <pc:sldChg chg="addSp delSp modSp new mod setBg modNotesTx">
        <pc:chgData name="Adam Conley" userId="0b40655b-3c0d-4106-85d4-ecd83874d656" providerId="ADAL" clId="{F83FF960-CB7A-4EA8-8F2C-9845DC69A67C}" dt="2026-05-07T01:08:18.589" v="25473" actId="20577"/>
        <pc:sldMkLst>
          <pc:docMk/>
          <pc:sldMk cId="1524097635" sldId="278"/>
        </pc:sldMkLst>
        <pc:spChg chg="mod ord">
          <ac:chgData name="Adam Conley" userId="0b40655b-3c0d-4106-85d4-ecd83874d656" providerId="ADAL" clId="{F83FF960-CB7A-4EA8-8F2C-9845DC69A67C}" dt="2026-05-06T23:54:19.659" v="18487" actId="1076"/>
          <ac:spMkLst>
            <pc:docMk/>
            <pc:sldMk cId="1524097635" sldId="278"/>
            <ac:spMk id="2" creationId="{9CB5C0FC-6B68-483C-3586-FAA8D0919CFF}"/>
          </ac:spMkLst>
        </pc:spChg>
        <pc:spChg chg="del">
          <ac:chgData name="Adam Conley" userId="0b40655b-3c0d-4106-85d4-ecd83874d656" providerId="ADAL" clId="{F83FF960-CB7A-4EA8-8F2C-9845DC69A67C}" dt="2026-05-06T23:53:50.114" v="18482" actId="931"/>
          <ac:spMkLst>
            <pc:docMk/>
            <pc:sldMk cId="1524097635" sldId="278"/>
            <ac:spMk id="3" creationId="{FE18C0FA-4B61-B11E-858B-CE32C5D88941}"/>
          </ac:spMkLst>
        </pc:spChg>
        <pc:spChg chg="del mod">
          <ac:chgData name="Adam Conley" userId="0b40655b-3c0d-4106-85d4-ecd83874d656" providerId="ADAL" clId="{F83FF960-CB7A-4EA8-8F2C-9845DC69A67C}" dt="2026-05-07T00:02:31.417" v="18701" actId="21"/>
          <ac:spMkLst>
            <pc:docMk/>
            <pc:sldMk cId="1524097635" sldId="278"/>
            <ac:spMk id="4" creationId="{49D8DEBB-755C-EEC0-D4CA-F435C7E9B31A}"/>
          </ac:spMkLst>
        </pc:spChg>
        <pc:spChg chg="add mod">
          <ac:chgData name="Adam Conley" userId="0b40655b-3c0d-4106-85d4-ecd83874d656" providerId="ADAL" clId="{F83FF960-CB7A-4EA8-8F2C-9845DC69A67C}" dt="2026-05-07T00:03:41.940" v="18754" actId="1076"/>
          <ac:spMkLst>
            <pc:docMk/>
            <pc:sldMk cId="1524097635" sldId="278"/>
            <ac:spMk id="7" creationId="{86D895FA-3533-5912-EEBD-0A57CDE634D3}"/>
          </ac:spMkLst>
        </pc:spChg>
        <pc:spChg chg="add">
          <ac:chgData name="Adam Conley" userId="0b40655b-3c0d-4106-85d4-ecd83874d656" providerId="ADAL" clId="{F83FF960-CB7A-4EA8-8F2C-9845DC69A67C}" dt="2026-05-06T23:53:59.072" v="18483" actId="26606"/>
          <ac:spMkLst>
            <pc:docMk/>
            <pc:sldMk cId="1524097635" sldId="278"/>
            <ac:spMk id="11" creationId="{21A75659-5A6F-4F77-9679-678A00B9D8DC}"/>
          </ac:spMkLst>
        </pc:spChg>
        <pc:spChg chg="add">
          <ac:chgData name="Adam Conley" userId="0b40655b-3c0d-4106-85d4-ecd83874d656" providerId="ADAL" clId="{F83FF960-CB7A-4EA8-8F2C-9845DC69A67C}" dt="2026-05-06T23:53:59.072" v="18483" actId="26606"/>
          <ac:spMkLst>
            <pc:docMk/>
            <pc:sldMk cId="1524097635" sldId="278"/>
            <ac:spMk id="13" creationId="{E30A3A45-140E-431E-AED0-07EF836310B3}"/>
          </ac:spMkLst>
        </pc:spChg>
        <pc:spChg chg="add">
          <ac:chgData name="Adam Conley" userId="0b40655b-3c0d-4106-85d4-ecd83874d656" providerId="ADAL" clId="{F83FF960-CB7A-4EA8-8F2C-9845DC69A67C}" dt="2026-05-06T23:53:59.072" v="18483" actId="26606"/>
          <ac:spMkLst>
            <pc:docMk/>
            <pc:sldMk cId="1524097635" sldId="278"/>
            <ac:spMk id="15" creationId="{55D4142C-5077-457F-A6AD-3FECFDB39685}"/>
          </ac:spMkLst>
        </pc:spChg>
        <pc:spChg chg="add">
          <ac:chgData name="Adam Conley" userId="0b40655b-3c0d-4106-85d4-ecd83874d656" providerId="ADAL" clId="{F83FF960-CB7A-4EA8-8F2C-9845DC69A67C}" dt="2026-05-06T23:53:59.072" v="18483" actId="26606"/>
          <ac:spMkLst>
            <pc:docMk/>
            <pc:sldMk cId="1524097635" sldId="278"/>
            <ac:spMk id="17" creationId="{7A5F0580-5EE9-419F-96EE-B6529EF6E7D0}"/>
          </ac:spMkLst>
        </pc:spChg>
        <pc:picChg chg="add mod ord">
          <ac:chgData name="Adam Conley" userId="0b40655b-3c0d-4106-85d4-ecd83874d656" providerId="ADAL" clId="{F83FF960-CB7A-4EA8-8F2C-9845DC69A67C}" dt="2026-05-06T23:54:11.100" v="18486" actId="1076"/>
          <ac:picMkLst>
            <pc:docMk/>
            <pc:sldMk cId="1524097635" sldId="278"/>
            <ac:picMk id="6" creationId="{429C6D22-3733-EA0A-ADFE-ED5A50FCC975}"/>
          </ac:picMkLst>
        </pc:picChg>
      </pc:sldChg>
      <pc:sldChg chg="addSp modSp new mod setBg addAnim modNotesTx">
        <pc:chgData name="Adam Conley" userId="0b40655b-3c0d-4106-85d4-ecd83874d656" providerId="ADAL" clId="{F83FF960-CB7A-4EA8-8F2C-9845DC69A67C}" dt="2026-05-07T01:08:27.591" v="25493" actId="20577"/>
        <pc:sldMkLst>
          <pc:docMk/>
          <pc:sldMk cId="1124258975" sldId="279"/>
        </pc:sldMkLst>
        <pc:spChg chg="mod">
          <ac:chgData name="Adam Conley" userId="0b40655b-3c0d-4106-85d4-ecd83874d656" providerId="ADAL" clId="{F83FF960-CB7A-4EA8-8F2C-9845DC69A67C}" dt="2026-05-06T23:58:11.368" v="18560" actId="1076"/>
          <ac:spMkLst>
            <pc:docMk/>
            <pc:sldMk cId="1124258975" sldId="279"/>
            <ac:spMk id="2" creationId="{2D34D5C7-6C43-5EBB-1D76-C0893EC86D33}"/>
          </ac:spMkLst>
        </pc:spChg>
        <pc:spChg chg="mod">
          <ac:chgData name="Adam Conley" userId="0b40655b-3c0d-4106-85d4-ecd83874d656" providerId="ADAL" clId="{F83FF960-CB7A-4EA8-8F2C-9845DC69A67C}" dt="2026-05-06T23:58:32.274" v="18564" actId="1076"/>
          <ac:spMkLst>
            <pc:docMk/>
            <pc:sldMk cId="1124258975" sldId="279"/>
            <ac:spMk id="3" creationId="{A222259A-8697-F46A-8C8D-2BDA13ABAA37}"/>
          </ac:spMkLst>
        </pc:spChg>
        <pc:spChg chg="add">
          <ac:chgData name="Adam Conley" userId="0b40655b-3c0d-4106-85d4-ecd83874d656" providerId="ADAL" clId="{F83FF960-CB7A-4EA8-8F2C-9845DC69A67C}" dt="2026-05-06T23:57:03.938" v="18519" actId="26606"/>
          <ac:spMkLst>
            <pc:docMk/>
            <pc:sldMk cId="1124258975" sldId="279"/>
            <ac:spMk id="10" creationId="{526E0BFB-CDF1-4990-8C11-AC849311E0A8}"/>
          </ac:spMkLst>
        </pc:spChg>
        <pc:spChg chg="add">
          <ac:chgData name="Adam Conley" userId="0b40655b-3c0d-4106-85d4-ecd83874d656" providerId="ADAL" clId="{F83FF960-CB7A-4EA8-8F2C-9845DC69A67C}" dt="2026-05-06T23:57:03.938" v="18519" actId="26606"/>
          <ac:spMkLst>
            <pc:docMk/>
            <pc:sldMk cId="1124258975" sldId="279"/>
            <ac:spMk id="12" creationId="{6069A1F8-9BEB-4786-9694-FC48B2D75D21}"/>
          </ac:spMkLst>
        </pc:spChg>
        <pc:spChg chg="add">
          <ac:chgData name="Adam Conley" userId="0b40655b-3c0d-4106-85d4-ecd83874d656" providerId="ADAL" clId="{F83FF960-CB7A-4EA8-8F2C-9845DC69A67C}" dt="2026-05-06T23:57:03.938" v="18519" actId="26606"/>
          <ac:spMkLst>
            <pc:docMk/>
            <pc:sldMk cId="1124258975" sldId="279"/>
            <ac:spMk id="14" creationId="{AF2F604E-43BE-4DC3-B983-E071523364F8}"/>
          </ac:spMkLst>
        </pc:spChg>
        <pc:spChg chg="add">
          <ac:chgData name="Adam Conley" userId="0b40655b-3c0d-4106-85d4-ecd83874d656" providerId="ADAL" clId="{F83FF960-CB7A-4EA8-8F2C-9845DC69A67C}" dt="2026-05-06T23:57:03.938" v="18519" actId="26606"/>
          <ac:spMkLst>
            <pc:docMk/>
            <pc:sldMk cId="1124258975" sldId="279"/>
            <ac:spMk id="16" creationId="{08C9B587-E65E-4B52-B37C-ABEBB6E87928}"/>
          </ac:spMkLst>
        </pc:spChg>
        <pc:picChg chg="add mod ord">
          <ac:chgData name="Adam Conley" userId="0b40655b-3c0d-4106-85d4-ecd83874d656" providerId="ADAL" clId="{F83FF960-CB7A-4EA8-8F2C-9845DC69A67C}" dt="2026-05-06T23:58:54.760" v="18565" actId="1076"/>
          <ac:picMkLst>
            <pc:docMk/>
            <pc:sldMk cId="1124258975" sldId="279"/>
            <ac:picMk id="5" creationId="{8913EA72-FD02-50FA-C06A-AADDC2AA3CA5}"/>
          </ac:picMkLst>
        </pc:picChg>
      </pc:sldChg>
      <pc:sldChg chg="addSp modSp new mod setBg modNotesTx">
        <pc:chgData name="Adam Conley" userId="0b40655b-3c0d-4106-85d4-ecd83874d656" providerId="ADAL" clId="{F83FF960-CB7A-4EA8-8F2C-9845DC69A67C}" dt="2026-05-07T01:08:23.103" v="25483" actId="20577"/>
        <pc:sldMkLst>
          <pc:docMk/>
          <pc:sldMk cId="3408057232" sldId="280"/>
        </pc:sldMkLst>
        <pc:spChg chg="mod">
          <ac:chgData name="Adam Conley" userId="0b40655b-3c0d-4106-85d4-ecd83874d656" providerId="ADAL" clId="{F83FF960-CB7A-4EA8-8F2C-9845DC69A67C}" dt="2026-05-07T00:42:42.710" v="23000" actId="26606"/>
          <ac:spMkLst>
            <pc:docMk/>
            <pc:sldMk cId="3408057232" sldId="280"/>
            <ac:spMk id="2" creationId="{EA5ADA92-7A58-DB5A-1EA7-E4F66D93B0BD}"/>
          </ac:spMkLst>
        </pc:spChg>
        <pc:spChg chg="mod">
          <ac:chgData name="Adam Conley" userId="0b40655b-3c0d-4106-85d4-ecd83874d656" providerId="ADAL" clId="{F83FF960-CB7A-4EA8-8F2C-9845DC69A67C}" dt="2026-05-07T00:42:42.710" v="23000" actId="26606"/>
          <ac:spMkLst>
            <pc:docMk/>
            <pc:sldMk cId="3408057232" sldId="280"/>
            <ac:spMk id="3" creationId="{DD963AF3-49D5-DD35-6A07-C7B0F3A7DA30}"/>
          </ac:spMkLst>
        </pc:spChg>
        <pc:spChg chg="add">
          <ac:chgData name="Adam Conley" userId="0b40655b-3c0d-4106-85d4-ecd83874d656" providerId="ADAL" clId="{F83FF960-CB7A-4EA8-8F2C-9845DC69A67C}" dt="2026-05-07T00:42:42.710" v="23000" actId="26606"/>
          <ac:spMkLst>
            <pc:docMk/>
            <pc:sldMk cId="3408057232" sldId="280"/>
            <ac:spMk id="10" creationId="{5A59F003-E00A-43F9-91DC-CC54E3B87466}"/>
          </ac:spMkLst>
        </pc:spChg>
        <pc:spChg chg="add">
          <ac:chgData name="Adam Conley" userId="0b40655b-3c0d-4106-85d4-ecd83874d656" providerId="ADAL" clId="{F83FF960-CB7A-4EA8-8F2C-9845DC69A67C}" dt="2026-05-07T00:42:42.710" v="23000" actId="26606"/>
          <ac:spMkLst>
            <pc:docMk/>
            <pc:sldMk cId="3408057232" sldId="280"/>
            <ac:spMk id="12" creationId="{D74A4382-E3AD-430A-9A1F-DFA3E0E77A7D}"/>
          </ac:spMkLst>
        </pc:spChg>
        <pc:spChg chg="add">
          <ac:chgData name="Adam Conley" userId="0b40655b-3c0d-4106-85d4-ecd83874d656" providerId="ADAL" clId="{F83FF960-CB7A-4EA8-8F2C-9845DC69A67C}" dt="2026-05-07T00:42:42.710" v="23000" actId="26606"/>
          <ac:spMkLst>
            <pc:docMk/>
            <pc:sldMk cId="3408057232" sldId="280"/>
            <ac:spMk id="14" creationId="{79F40191-0F44-4FD1-82CC-ACB507C14BE6}"/>
          </ac:spMkLst>
        </pc:spChg>
        <pc:picChg chg="add mod ord">
          <ac:chgData name="Adam Conley" userId="0b40655b-3c0d-4106-85d4-ecd83874d656" providerId="ADAL" clId="{F83FF960-CB7A-4EA8-8F2C-9845DC69A67C}" dt="2026-05-07T00:42:42.710" v="23000" actId="26606"/>
          <ac:picMkLst>
            <pc:docMk/>
            <pc:sldMk cId="3408057232" sldId="280"/>
            <ac:picMk id="5" creationId="{A88112C9-356B-091F-4D68-3F7FEA45AF38}"/>
          </ac:picMkLst>
        </pc:picChg>
      </pc:sldChg>
      <pc:sldChg chg="new del">
        <pc:chgData name="Adam Conley" userId="0b40655b-3c0d-4106-85d4-ecd83874d656" providerId="ADAL" clId="{F83FF960-CB7A-4EA8-8F2C-9845DC69A67C}" dt="2026-05-07T00:58:44.454" v="24805" actId="2696"/>
        <pc:sldMkLst>
          <pc:docMk/>
          <pc:sldMk cId="2416147759" sldId="281"/>
        </pc:sldMkLst>
      </pc:sldChg>
      <pc:sldChg chg="modSp add mod ord modNotesTx">
        <pc:chgData name="Adam Conley" userId="0b40655b-3c0d-4106-85d4-ecd83874d656" providerId="ADAL" clId="{F83FF960-CB7A-4EA8-8F2C-9845DC69A67C}" dt="2026-05-07T01:04:38.143" v="25199" actId="20577"/>
        <pc:sldMkLst>
          <pc:docMk/>
          <pc:sldMk cId="3867343685" sldId="282"/>
        </pc:sldMkLst>
        <pc:spChg chg="mod">
          <ac:chgData name="Adam Conley" userId="0b40655b-3c0d-4106-85d4-ecd83874d656" providerId="ADAL" clId="{F83FF960-CB7A-4EA8-8F2C-9845DC69A67C}" dt="2026-05-07T01:01:30.693" v="25153" actId="20577"/>
          <ac:spMkLst>
            <pc:docMk/>
            <pc:sldMk cId="3867343685" sldId="282"/>
            <ac:spMk id="3" creationId="{7DC8B8AF-790C-E42E-E053-9506AE537AD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3C1C18-F07E-4EF3-A0A7-E59FA299329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8F735C9-F4E3-4146-8F4C-76FD7CCDA4F5}">
      <dgm:prSet/>
      <dgm:spPr/>
      <dgm:t>
        <a:bodyPr/>
        <a:lstStyle/>
        <a:p>
          <a:r>
            <a:rPr lang="en-US"/>
            <a:t>Impossible to classify</a:t>
          </a:r>
        </a:p>
      </dgm:t>
    </dgm:pt>
    <dgm:pt modelId="{85A9D61E-FF50-432B-88CA-E187B9AEBC29}" type="parTrans" cxnId="{A8AB7118-5A6D-4E1A-906C-EED7A9879A08}">
      <dgm:prSet/>
      <dgm:spPr/>
      <dgm:t>
        <a:bodyPr/>
        <a:lstStyle/>
        <a:p>
          <a:endParaRPr lang="en-US"/>
        </a:p>
      </dgm:t>
    </dgm:pt>
    <dgm:pt modelId="{A3719375-01C5-452F-9F6F-D277907CD3EB}" type="sibTrans" cxnId="{A8AB7118-5A6D-4E1A-906C-EED7A9879A08}">
      <dgm:prSet/>
      <dgm:spPr/>
      <dgm:t>
        <a:bodyPr/>
        <a:lstStyle/>
        <a:p>
          <a:endParaRPr lang="en-US"/>
        </a:p>
      </dgm:t>
    </dgm:pt>
    <dgm:pt modelId="{84766F41-CDCA-4D67-91F8-19D6DF0E799E}">
      <dgm:prSet/>
      <dgm:spPr/>
      <dgm:t>
        <a:bodyPr/>
        <a:lstStyle/>
        <a:p>
          <a:r>
            <a:rPr lang="en-US"/>
            <a:t>Passionate radical without being a radical idealogue</a:t>
          </a:r>
        </a:p>
      </dgm:t>
    </dgm:pt>
    <dgm:pt modelId="{32C76FE5-B34E-4F3D-84BB-16B7D71473F8}" type="parTrans" cxnId="{D6BFEFED-143B-4246-BCAC-18516215FEB5}">
      <dgm:prSet/>
      <dgm:spPr/>
      <dgm:t>
        <a:bodyPr/>
        <a:lstStyle/>
        <a:p>
          <a:endParaRPr lang="en-US"/>
        </a:p>
      </dgm:t>
    </dgm:pt>
    <dgm:pt modelId="{4884F8BD-CB88-4F43-9A92-9C5AB6BFC4F1}" type="sibTrans" cxnId="{D6BFEFED-143B-4246-BCAC-18516215FEB5}">
      <dgm:prSet/>
      <dgm:spPr/>
      <dgm:t>
        <a:bodyPr/>
        <a:lstStyle/>
        <a:p>
          <a:endParaRPr lang="en-US"/>
        </a:p>
      </dgm:t>
    </dgm:pt>
    <dgm:pt modelId="{4E806993-B59A-433C-B824-247EC65E1326}">
      <dgm:prSet/>
      <dgm:spPr/>
      <dgm:t>
        <a:bodyPr/>
        <a:lstStyle/>
        <a:p>
          <a:r>
            <a:rPr lang="en-US"/>
            <a:t>Critic of reducing Christian faith to social service</a:t>
          </a:r>
        </a:p>
      </dgm:t>
    </dgm:pt>
    <dgm:pt modelId="{FB66F191-18E4-4F29-8AA4-D9B847BC1E55}" type="parTrans" cxnId="{B1968A8C-ECE2-4B90-B5CD-C560C1FCCED7}">
      <dgm:prSet/>
      <dgm:spPr/>
      <dgm:t>
        <a:bodyPr/>
        <a:lstStyle/>
        <a:p>
          <a:endParaRPr lang="en-US"/>
        </a:p>
      </dgm:t>
    </dgm:pt>
    <dgm:pt modelId="{58DD6FE8-3948-4EEB-8C43-5DD106F7CE9D}" type="sibTrans" cxnId="{B1968A8C-ECE2-4B90-B5CD-C560C1FCCED7}">
      <dgm:prSet/>
      <dgm:spPr/>
      <dgm:t>
        <a:bodyPr/>
        <a:lstStyle/>
        <a:p>
          <a:endParaRPr lang="en-US"/>
        </a:p>
      </dgm:t>
    </dgm:pt>
    <dgm:pt modelId="{7C0BC3D0-46B2-4286-B445-30529D5CC61B}">
      <dgm:prSet/>
      <dgm:spPr/>
      <dgm:t>
        <a:bodyPr/>
        <a:lstStyle/>
        <a:p>
          <a:r>
            <a:rPr lang="en-US"/>
            <a:t>Proclaimer of Biblical authority</a:t>
          </a:r>
        </a:p>
      </dgm:t>
    </dgm:pt>
    <dgm:pt modelId="{CE7D7306-2DBD-4051-83FA-C2F9C762E913}" type="parTrans" cxnId="{2C7E69BF-066C-4AAD-A1A2-29B59B790B8D}">
      <dgm:prSet/>
      <dgm:spPr/>
      <dgm:t>
        <a:bodyPr/>
        <a:lstStyle/>
        <a:p>
          <a:endParaRPr lang="en-US"/>
        </a:p>
      </dgm:t>
    </dgm:pt>
    <dgm:pt modelId="{69229832-49D2-4E10-A58C-E79CDDFAB16B}" type="sibTrans" cxnId="{2C7E69BF-066C-4AAD-A1A2-29B59B790B8D}">
      <dgm:prSet/>
      <dgm:spPr/>
      <dgm:t>
        <a:bodyPr/>
        <a:lstStyle/>
        <a:p>
          <a:endParaRPr lang="en-US"/>
        </a:p>
      </dgm:t>
    </dgm:pt>
    <dgm:pt modelId="{997EDE42-5692-4A96-9E14-132F69AB37E2}">
      <dgm:prSet/>
      <dgm:spPr/>
      <dgm:t>
        <a:bodyPr/>
        <a:lstStyle/>
        <a:p>
          <a:r>
            <a:rPr lang="en-US"/>
            <a:t>Prophet for the church</a:t>
          </a:r>
        </a:p>
      </dgm:t>
    </dgm:pt>
    <dgm:pt modelId="{929047B4-27FE-4948-82D4-97440EF60BC0}" type="parTrans" cxnId="{9E8F337A-AE6F-4DF3-81D3-C4E6B0820E9F}">
      <dgm:prSet/>
      <dgm:spPr/>
      <dgm:t>
        <a:bodyPr/>
        <a:lstStyle/>
        <a:p>
          <a:endParaRPr lang="en-US"/>
        </a:p>
      </dgm:t>
    </dgm:pt>
    <dgm:pt modelId="{2A52A6A1-5760-4E5D-8298-08F627D457B4}" type="sibTrans" cxnId="{9E8F337A-AE6F-4DF3-81D3-C4E6B0820E9F}">
      <dgm:prSet/>
      <dgm:spPr/>
      <dgm:t>
        <a:bodyPr/>
        <a:lstStyle/>
        <a:p>
          <a:endParaRPr lang="en-US"/>
        </a:p>
      </dgm:t>
    </dgm:pt>
    <dgm:pt modelId="{E3230742-A323-407A-9A60-6DAFFB4B6BDD}">
      <dgm:prSet/>
      <dgm:spPr/>
      <dgm:t>
        <a:bodyPr/>
        <a:lstStyle/>
        <a:p>
          <a:r>
            <a:rPr lang="en-US"/>
            <a:t>Espouser of Biblical models for ruling authority</a:t>
          </a:r>
        </a:p>
      </dgm:t>
    </dgm:pt>
    <dgm:pt modelId="{4016F484-81B2-430C-912C-5D8BBDDD79ED}" type="parTrans" cxnId="{53F3AE27-E22A-4CC8-93C0-F0BA17941F31}">
      <dgm:prSet/>
      <dgm:spPr/>
      <dgm:t>
        <a:bodyPr/>
        <a:lstStyle/>
        <a:p>
          <a:endParaRPr lang="en-US"/>
        </a:p>
      </dgm:t>
    </dgm:pt>
    <dgm:pt modelId="{F4A54B60-3BBA-48CB-91DD-F8A9F1A7B5CD}" type="sibTrans" cxnId="{53F3AE27-E22A-4CC8-93C0-F0BA17941F31}">
      <dgm:prSet/>
      <dgm:spPr/>
      <dgm:t>
        <a:bodyPr/>
        <a:lstStyle/>
        <a:p>
          <a:endParaRPr lang="en-US"/>
        </a:p>
      </dgm:t>
    </dgm:pt>
    <dgm:pt modelId="{EDBBCB12-3858-4996-B75D-7BAAFD4696B9}" type="pres">
      <dgm:prSet presAssocID="{433C1C18-F07E-4EF3-A0A7-E59FA2993293}" presName="diagram" presStyleCnt="0">
        <dgm:presLayoutVars>
          <dgm:dir/>
          <dgm:resizeHandles val="exact"/>
        </dgm:presLayoutVars>
      </dgm:prSet>
      <dgm:spPr/>
    </dgm:pt>
    <dgm:pt modelId="{64946573-CCFD-48ED-93A1-00B151106067}" type="pres">
      <dgm:prSet presAssocID="{08F735C9-F4E3-4146-8F4C-76FD7CCDA4F5}" presName="node" presStyleLbl="node1" presStyleIdx="0" presStyleCnt="6">
        <dgm:presLayoutVars>
          <dgm:bulletEnabled val="1"/>
        </dgm:presLayoutVars>
      </dgm:prSet>
      <dgm:spPr/>
    </dgm:pt>
    <dgm:pt modelId="{4F0FB12F-B6BF-48B1-9436-E2B8792C66CA}" type="pres">
      <dgm:prSet presAssocID="{A3719375-01C5-452F-9F6F-D277907CD3EB}" presName="sibTrans" presStyleCnt="0"/>
      <dgm:spPr/>
    </dgm:pt>
    <dgm:pt modelId="{F23630DB-C7A3-42A8-B4FF-C3FD374BD822}" type="pres">
      <dgm:prSet presAssocID="{84766F41-CDCA-4D67-91F8-19D6DF0E799E}" presName="node" presStyleLbl="node1" presStyleIdx="1" presStyleCnt="6">
        <dgm:presLayoutVars>
          <dgm:bulletEnabled val="1"/>
        </dgm:presLayoutVars>
      </dgm:prSet>
      <dgm:spPr/>
    </dgm:pt>
    <dgm:pt modelId="{14C373F4-2DAF-4203-B841-F98D4D2F96C6}" type="pres">
      <dgm:prSet presAssocID="{4884F8BD-CB88-4F43-9A92-9C5AB6BFC4F1}" presName="sibTrans" presStyleCnt="0"/>
      <dgm:spPr/>
    </dgm:pt>
    <dgm:pt modelId="{3AF31BB7-3BAE-4143-BD02-D7F411F218B3}" type="pres">
      <dgm:prSet presAssocID="{4E806993-B59A-433C-B824-247EC65E1326}" presName="node" presStyleLbl="node1" presStyleIdx="2" presStyleCnt="6">
        <dgm:presLayoutVars>
          <dgm:bulletEnabled val="1"/>
        </dgm:presLayoutVars>
      </dgm:prSet>
      <dgm:spPr/>
    </dgm:pt>
    <dgm:pt modelId="{01CF09C0-53A9-4E5C-A7C5-AF158DF59485}" type="pres">
      <dgm:prSet presAssocID="{58DD6FE8-3948-4EEB-8C43-5DD106F7CE9D}" presName="sibTrans" presStyleCnt="0"/>
      <dgm:spPr/>
    </dgm:pt>
    <dgm:pt modelId="{BE5BE343-27BE-4C4A-8A66-84CE8D7944A7}" type="pres">
      <dgm:prSet presAssocID="{7C0BC3D0-46B2-4286-B445-30529D5CC61B}" presName="node" presStyleLbl="node1" presStyleIdx="3" presStyleCnt="6">
        <dgm:presLayoutVars>
          <dgm:bulletEnabled val="1"/>
        </dgm:presLayoutVars>
      </dgm:prSet>
      <dgm:spPr/>
    </dgm:pt>
    <dgm:pt modelId="{370D3A33-BE60-4F17-8AF2-93D87D0EFE42}" type="pres">
      <dgm:prSet presAssocID="{69229832-49D2-4E10-A58C-E79CDDFAB16B}" presName="sibTrans" presStyleCnt="0"/>
      <dgm:spPr/>
    </dgm:pt>
    <dgm:pt modelId="{12FE582B-1736-4BBD-9D28-2A6BCE399BEA}" type="pres">
      <dgm:prSet presAssocID="{997EDE42-5692-4A96-9E14-132F69AB37E2}" presName="node" presStyleLbl="node1" presStyleIdx="4" presStyleCnt="6">
        <dgm:presLayoutVars>
          <dgm:bulletEnabled val="1"/>
        </dgm:presLayoutVars>
      </dgm:prSet>
      <dgm:spPr/>
    </dgm:pt>
    <dgm:pt modelId="{1D7B8CF0-1AED-420A-80D1-DC4A1F5B09BE}" type="pres">
      <dgm:prSet presAssocID="{2A52A6A1-5760-4E5D-8298-08F627D457B4}" presName="sibTrans" presStyleCnt="0"/>
      <dgm:spPr/>
    </dgm:pt>
    <dgm:pt modelId="{14F21374-F8F2-4B4D-AF4C-B40A67D4D092}" type="pres">
      <dgm:prSet presAssocID="{E3230742-A323-407A-9A60-6DAFFB4B6BDD}" presName="node" presStyleLbl="node1" presStyleIdx="5" presStyleCnt="6">
        <dgm:presLayoutVars>
          <dgm:bulletEnabled val="1"/>
        </dgm:presLayoutVars>
      </dgm:prSet>
      <dgm:spPr/>
    </dgm:pt>
  </dgm:ptLst>
  <dgm:cxnLst>
    <dgm:cxn modelId="{64FF9A0E-3D64-4813-9C36-398B81CABC88}" type="presOf" srcId="{4E806993-B59A-433C-B824-247EC65E1326}" destId="{3AF31BB7-3BAE-4143-BD02-D7F411F218B3}" srcOrd="0" destOrd="0" presId="urn:microsoft.com/office/officeart/2005/8/layout/default"/>
    <dgm:cxn modelId="{A8AB7118-5A6D-4E1A-906C-EED7A9879A08}" srcId="{433C1C18-F07E-4EF3-A0A7-E59FA2993293}" destId="{08F735C9-F4E3-4146-8F4C-76FD7CCDA4F5}" srcOrd="0" destOrd="0" parTransId="{85A9D61E-FF50-432B-88CA-E187B9AEBC29}" sibTransId="{A3719375-01C5-452F-9F6F-D277907CD3EB}"/>
    <dgm:cxn modelId="{53F3AE27-E22A-4CC8-93C0-F0BA17941F31}" srcId="{433C1C18-F07E-4EF3-A0A7-E59FA2993293}" destId="{E3230742-A323-407A-9A60-6DAFFB4B6BDD}" srcOrd="5" destOrd="0" parTransId="{4016F484-81B2-430C-912C-5D8BBDDD79ED}" sibTransId="{F4A54B60-3BBA-48CB-91DD-F8A9F1A7B5CD}"/>
    <dgm:cxn modelId="{7A70312E-0F90-4160-8F93-AE6456783D20}" type="presOf" srcId="{433C1C18-F07E-4EF3-A0A7-E59FA2993293}" destId="{EDBBCB12-3858-4996-B75D-7BAAFD4696B9}" srcOrd="0" destOrd="0" presId="urn:microsoft.com/office/officeart/2005/8/layout/default"/>
    <dgm:cxn modelId="{775F2E5F-BDFD-4B0D-8C52-0B96323C87BA}" type="presOf" srcId="{08F735C9-F4E3-4146-8F4C-76FD7CCDA4F5}" destId="{64946573-CCFD-48ED-93A1-00B151106067}" srcOrd="0" destOrd="0" presId="urn:microsoft.com/office/officeart/2005/8/layout/default"/>
    <dgm:cxn modelId="{9E8F337A-AE6F-4DF3-81D3-C4E6B0820E9F}" srcId="{433C1C18-F07E-4EF3-A0A7-E59FA2993293}" destId="{997EDE42-5692-4A96-9E14-132F69AB37E2}" srcOrd="4" destOrd="0" parTransId="{929047B4-27FE-4948-82D4-97440EF60BC0}" sibTransId="{2A52A6A1-5760-4E5D-8298-08F627D457B4}"/>
    <dgm:cxn modelId="{B1968A8C-ECE2-4B90-B5CD-C560C1FCCED7}" srcId="{433C1C18-F07E-4EF3-A0A7-E59FA2993293}" destId="{4E806993-B59A-433C-B824-247EC65E1326}" srcOrd="2" destOrd="0" parTransId="{FB66F191-18E4-4F29-8AA4-D9B847BC1E55}" sibTransId="{58DD6FE8-3948-4EEB-8C43-5DD106F7CE9D}"/>
    <dgm:cxn modelId="{2F0BCEA8-E90A-4AB5-851F-738F38EF70FD}" type="presOf" srcId="{E3230742-A323-407A-9A60-6DAFFB4B6BDD}" destId="{14F21374-F8F2-4B4D-AF4C-B40A67D4D092}" srcOrd="0" destOrd="0" presId="urn:microsoft.com/office/officeart/2005/8/layout/default"/>
    <dgm:cxn modelId="{2C7E69BF-066C-4AAD-A1A2-29B59B790B8D}" srcId="{433C1C18-F07E-4EF3-A0A7-E59FA2993293}" destId="{7C0BC3D0-46B2-4286-B445-30529D5CC61B}" srcOrd="3" destOrd="0" parTransId="{CE7D7306-2DBD-4051-83FA-C2F9C762E913}" sibTransId="{69229832-49D2-4E10-A58C-E79CDDFAB16B}"/>
    <dgm:cxn modelId="{9E0D92C4-E54A-4BB6-8F3D-DD8FD9D4BF7E}" type="presOf" srcId="{997EDE42-5692-4A96-9E14-132F69AB37E2}" destId="{12FE582B-1736-4BBD-9D28-2A6BCE399BEA}" srcOrd="0" destOrd="0" presId="urn:microsoft.com/office/officeart/2005/8/layout/default"/>
    <dgm:cxn modelId="{DE4346DB-48D4-4633-96FB-9F88C6C09F6C}" type="presOf" srcId="{84766F41-CDCA-4D67-91F8-19D6DF0E799E}" destId="{F23630DB-C7A3-42A8-B4FF-C3FD374BD822}" srcOrd="0" destOrd="0" presId="urn:microsoft.com/office/officeart/2005/8/layout/default"/>
    <dgm:cxn modelId="{D6BFEFED-143B-4246-BCAC-18516215FEB5}" srcId="{433C1C18-F07E-4EF3-A0A7-E59FA2993293}" destId="{84766F41-CDCA-4D67-91F8-19D6DF0E799E}" srcOrd="1" destOrd="0" parTransId="{32C76FE5-B34E-4F3D-84BB-16B7D71473F8}" sibTransId="{4884F8BD-CB88-4F43-9A92-9C5AB6BFC4F1}"/>
    <dgm:cxn modelId="{F15A09EF-48CA-4263-8DC6-C2E8DB8659AF}" type="presOf" srcId="{7C0BC3D0-46B2-4286-B445-30529D5CC61B}" destId="{BE5BE343-27BE-4C4A-8A66-84CE8D7944A7}" srcOrd="0" destOrd="0" presId="urn:microsoft.com/office/officeart/2005/8/layout/default"/>
    <dgm:cxn modelId="{0F72303B-B318-4D71-803E-ED9BA7FAD4ED}" type="presParOf" srcId="{EDBBCB12-3858-4996-B75D-7BAAFD4696B9}" destId="{64946573-CCFD-48ED-93A1-00B151106067}" srcOrd="0" destOrd="0" presId="urn:microsoft.com/office/officeart/2005/8/layout/default"/>
    <dgm:cxn modelId="{2A63F07C-F2FE-4A9A-BD6A-583F19F60887}" type="presParOf" srcId="{EDBBCB12-3858-4996-B75D-7BAAFD4696B9}" destId="{4F0FB12F-B6BF-48B1-9436-E2B8792C66CA}" srcOrd="1" destOrd="0" presId="urn:microsoft.com/office/officeart/2005/8/layout/default"/>
    <dgm:cxn modelId="{3AF27EDB-3F89-440F-8CD5-A9E38361F791}" type="presParOf" srcId="{EDBBCB12-3858-4996-B75D-7BAAFD4696B9}" destId="{F23630DB-C7A3-42A8-B4FF-C3FD374BD822}" srcOrd="2" destOrd="0" presId="urn:microsoft.com/office/officeart/2005/8/layout/default"/>
    <dgm:cxn modelId="{C67BB1E9-8F9A-48E2-9448-8B1DA30F8663}" type="presParOf" srcId="{EDBBCB12-3858-4996-B75D-7BAAFD4696B9}" destId="{14C373F4-2DAF-4203-B841-F98D4D2F96C6}" srcOrd="3" destOrd="0" presId="urn:microsoft.com/office/officeart/2005/8/layout/default"/>
    <dgm:cxn modelId="{6C990CE9-61AF-4E00-A8D3-3535ADAA0D85}" type="presParOf" srcId="{EDBBCB12-3858-4996-B75D-7BAAFD4696B9}" destId="{3AF31BB7-3BAE-4143-BD02-D7F411F218B3}" srcOrd="4" destOrd="0" presId="urn:microsoft.com/office/officeart/2005/8/layout/default"/>
    <dgm:cxn modelId="{7CBCF284-78C0-4AF9-8124-3E029D5687C8}" type="presParOf" srcId="{EDBBCB12-3858-4996-B75D-7BAAFD4696B9}" destId="{01CF09C0-53A9-4E5C-A7C5-AF158DF59485}" srcOrd="5" destOrd="0" presId="urn:microsoft.com/office/officeart/2005/8/layout/default"/>
    <dgm:cxn modelId="{8955896F-AA24-498B-9003-2A70BD055119}" type="presParOf" srcId="{EDBBCB12-3858-4996-B75D-7BAAFD4696B9}" destId="{BE5BE343-27BE-4C4A-8A66-84CE8D7944A7}" srcOrd="6" destOrd="0" presId="urn:microsoft.com/office/officeart/2005/8/layout/default"/>
    <dgm:cxn modelId="{55FFAB75-7FD8-41A9-8B50-724BC7A4A3F3}" type="presParOf" srcId="{EDBBCB12-3858-4996-B75D-7BAAFD4696B9}" destId="{370D3A33-BE60-4F17-8AF2-93D87D0EFE42}" srcOrd="7" destOrd="0" presId="urn:microsoft.com/office/officeart/2005/8/layout/default"/>
    <dgm:cxn modelId="{1AE6DC3A-A359-4B7D-B75E-374A912E06F7}" type="presParOf" srcId="{EDBBCB12-3858-4996-B75D-7BAAFD4696B9}" destId="{12FE582B-1736-4BBD-9D28-2A6BCE399BEA}" srcOrd="8" destOrd="0" presId="urn:microsoft.com/office/officeart/2005/8/layout/default"/>
    <dgm:cxn modelId="{82D93C1A-D873-457A-A4C8-31D9C83CD160}" type="presParOf" srcId="{EDBBCB12-3858-4996-B75D-7BAAFD4696B9}" destId="{1D7B8CF0-1AED-420A-80D1-DC4A1F5B09BE}" srcOrd="9" destOrd="0" presId="urn:microsoft.com/office/officeart/2005/8/layout/default"/>
    <dgm:cxn modelId="{5865BA51-A751-41EA-885B-2BEE50BF4A26}" type="presParOf" srcId="{EDBBCB12-3858-4996-B75D-7BAAFD4696B9}" destId="{14F21374-F8F2-4B4D-AF4C-B40A67D4D09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6573-CCFD-48ED-93A1-00B151106067}">
      <dsp:nvSpPr>
        <dsp:cNvPr id="0" name=""/>
        <dsp:cNvSpPr/>
      </dsp:nvSpPr>
      <dsp:spPr>
        <a:xfrm>
          <a:off x="308796" y="2331"/>
          <a:ext cx="2173337" cy="1304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Impossible to classify</a:t>
          </a:r>
        </a:p>
      </dsp:txBody>
      <dsp:txXfrm>
        <a:off x="308796" y="2331"/>
        <a:ext cx="2173337" cy="1304002"/>
      </dsp:txXfrm>
    </dsp:sp>
    <dsp:sp modelId="{F23630DB-C7A3-42A8-B4FF-C3FD374BD822}">
      <dsp:nvSpPr>
        <dsp:cNvPr id="0" name=""/>
        <dsp:cNvSpPr/>
      </dsp:nvSpPr>
      <dsp:spPr>
        <a:xfrm>
          <a:off x="2699466" y="2331"/>
          <a:ext cx="2173337" cy="1304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Passionate radical without being a radical idealogue</a:t>
          </a:r>
        </a:p>
      </dsp:txBody>
      <dsp:txXfrm>
        <a:off x="2699466" y="2331"/>
        <a:ext cx="2173337" cy="1304002"/>
      </dsp:txXfrm>
    </dsp:sp>
    <dsp:sp modelId="{3AF31BB7-3BAE-4143-BD02-D7F411F218B3}">
      <dsp:nvSpPr>
        <dsp:cNvPr id="0" name=""/>
        <dsp:cNvSpPr/>
      </dsp:nvSpPr>
      <dsp:spPr>
        <a:xfrm>
          <a:off x="308796" y="1523667"/>
          <a:ext cx="2173337" cy="1304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Critic of reducing Christian faith to social service</a:t>
          </a:r>
        </a:p>
      </dsp:txBody>
      <dsp:txXfrm>
        <a:off x="308796" y="1523667"/>
        <a:ext cx="2173337" cy="1304002"/>
      </dsp:txXfrm>
    </dsp:sp>
    <dsp:sp modelId="{BE5BE343-27BE-4C4A-8A66-84CE8D7944A7}">
      <dsp:nvSpPr>
        <dsp:cNvPr id="0" name=""/>
        <dsp:cNvSpPr/>
      </dsp:nvSpPr>
      <dsp:spPr>
        <a:xfrm>
          <a:off x="2699466" y="1523667"/>
          <a:ext cx="2173337" cy="1304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Proclaimer of Biblical authority</a:t>
          </a:r>
        </a:p>
      </dsp:txBody>
      <dsp:txXfrm>
        <a:off x="2699466" y="1523667"/>
        <a:ext cx="2173337" cy="1304002"/>
      </dsp:txXfrm>
    </dsp:sp>
    <dsp:sp modelId="{12FE582B-1736-4BBD-9D28-2A6BCE399BEA}">
      <dsp:nvSpPr>
        <dsp:cNvPr id="0" name=""/>
        <dsp:cNvSpPr/>
      </dsp:nvSpPr>
      <dsp:spPr>
        <a:xfrm>
          <a:off x="308796" y="3045003"/>
          <a:ext cx="2173337" cy="1304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Prophet for the church</a:t>
          </a:r>
        </a:p>
      </dsp:txBody>
      <dsp:txXfrm>
        <a:off x="308796" y="3045003"/>
        <a:ext cx="2173337" cy="1304002"/>
      </dsp:txXfrm>
    </dsp:sp>
    <dsp:sp modelId="{14F21374-F8F2-4B4D-AF4C-B40A67D4D092}">
      <dsp:nvSpPr>
        <dsp:cNvPr id="0" name=""/>
        <dsp:cNvSpPr/>
      </dsp:nvSpPr>
      <dsp:spPr>
        <a:xfrm>
          <a:off x="2699466" y="3045003"/>
          <a:ext cx="2173337" cy="1304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Espouser of Biblical models for ruling authority</a:t>
          </a:r>
        </a:p>
      </dsp:txBody>
      <dsp:txXfrm>
        <a:off x="2699466" y="3045003"/>
        <a:ext cx="2173337" cy="13040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C96267C-0AEE-41FD-8352-32A7B8F93E2D}" type="datetimeFigureOut">
              <a:rPr lang="en-US" smtClean="0"/>
              <a:t>5/6/2026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63B8EB-F249-4A10-8085-1D3B3EF99C21}" type="slidenum">
              <a:rPr lang="en-US" smtClean="0"/>
              <a:t>‹#›</a:t>
            </a:fld>
            <a:endParaRPr lang="en-US"/>
          </a:p>
        </p:txBody>
      </p:sp>
    </p:spTree>
    <p:extLst>
      <p:ext uri="{BB962C8B-B14F-4D97-AF65-F5344CB8AC3E}">
        <p14:creationId xmlns:p14="http://schemas.microsoft.com/office/powerpoint/2010/main" val="252762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a:t>
            </a:r>
          </a:p>
        </p:txBody>
      </p:sp>
      <p:sp>
        <p:nvSpPr>
          <p:cNvPr id="4" name="Slide Number Placeholder 3"/>
          <p:cNvSpPr>
            <a:spLocks noGrp="1"/>
          </p:cNvSpPr>
          <p:nvPr>
            <p:ph type="sldNum" sz="quarter" idx="5"/>
          </p:nvPr>
        </p:nvSpPr>
        <p:spPr/>
        <p:txBody>
          <a:bodyPr/>
          <a:lstStyle/>
          <a:p>
            <a:fld id="{3F63B8EB-F249-4A10-8085-1D3B3EF99C21}" type="slidenum">
              <a:rPr lang="en-US" smtClean="0"/>
              <a:t>1</a:t>
            </a:fld>
            <a:endParaRPr lang="en-US"/>
          </a:p>
        </p:txBody>
      </p:sp>
    </p:spTree>
    <p:extLst>
      <p:ext uri="{BB962C8B-B14F-4D97-AF65-F5344CB8AC3E}">
        <p14:creationId xmlns:p14="http://schemas.microsoft.com/office/powerpoint/2010/main" val="366557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Slide 10</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*Commins, Gary. “Death and the Circus: The Theology of William Stringfellow,” ATR vol. 79 issue 2.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10</a:t>
            </a:fld>
            <a:endParaRPr lang="en-US"/>
          </a:p>
        </p:txBody>
      </p:sp>
    </p:spTree>
    <p:extLst>
      <p:ext uri="{BB962C8B-B14F-4D97-AF65-F5344CB8AC3E}">
        <p14:creationId xmlns:p14="http://schemas.microsoft.com/office/powerpoint/2010/main" val="138483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pPr>
            <a:r>
              <a:rPr lang="en-US" dirty="0"/>
              <a:t>Slide 11</a:t>
            </a:r>
          </a:p>
          <a:p>
            <a:pPr marL="0" indent="0" defTabSz="931774">
              <a:buFont typeface="Arial" panose="020B0604020202020204" pitchFamily="34" charset="0"/>
              <a:buNone/>
            </a:pPr>
            <a:endParaRPr lang="en-US" dirty="0"/>
          </a:p>
          <a:p>
            <a:pPr marL="0" indent="0" defTabSz="931774">
              <a:buFont typeface="Arial" panose="020B0604020202020204" pitchFamily="34" charset="0"/>
              <a:buNone/>
            </a:pPr>
            <a:r>
              <a:rPr lang="en-US" dirty="0"/>
              <a:t>“Eschaton” on Block Island, RI - His home a metaphor for the eventual junction between history and the Reign of Christ</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11</a:t>
            </a:fld>
            <a:endParaRPr lang="en-US"/>
          </a:p>
        </p:txBody>
      </p:sp>
    </p:spTree>
    <p:extLst>
      <p:ext uri="{BB962C8B-B14F-4D97-AF65-F5344CB8AC3E}">
        <p14:creationId xmlns:p14="http://schemas.microsoft.com/office/powerpoint/2010/main" val="11482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12  - McKenzi!</a:t>
            </a:r>
          </a:p>
        </p:txBody>
      </p:sp>
      <p:sp>
        <p:nvSpPr>
          <p:cNvPr id="4" name="Slide Number Placeholder 3"/>
          <p:cNvSpPr>
            <a:spLocks noGrp="1"/>
          </p:cNvSpPr>
          <p:nvPr>
            <p:ph type="sldNum" sz="quarter" idx="5"/>
          </p:nvPr>
        </p:nvSpPr>
        <p:spPr/>
        <p:txBody>
          <a:bodyPr/>
          <a:lstStyle/>
          <a:p>
            <a:fld id="{3F63B8EB-F249-4A10-8085-1D3B3EF99C21}" type="slidenum">
              <a:rPr lang="en-US" smtClean="0"/>
              <a:t>12</a:t>
            </a:fld>
            <a:endParaRPr lang="en-US"/>
          </a:p>
        </p:txBody>
      </p:sp>
    </p:spTree>
    <p:extLst>
      <p:ext uri="{BB962C8B-B14F-4D97-AF65-F5344CB8AC3E}">
        <p14:creationId xmlns:p14="http://schemas.microsoft.com/office/powerpoint/2010/main" val="226754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Slide 13.</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1967 - Daniel &amp; Philip Berrigan and seven other Catholics (Maryknoll sisters &amp; brother, lay people) raid a Selective Service office in Catonsville, Maryland</a:t>
            </a:r>
          </a:p>
          <a:p>
            <a:pPr marL="640594" lvl="1" indent="-174708">
              <a:buFont typeface="Arial" panose="020B0604020202020204" pitchFamily="34" charset="0"/>
              <a:buChar char="•"/>
            </a:pPr>
            <a:r>
              <a:rPr lang="en-US" dirty="0"/>
              <a:t>Burned the draft cards on the front lawn with homemade “napalm” and recorded it</a:t>
            </a:r>
          </a:p>
          <a:p>
            <a:pPr marL="174708" indent="-174708">
              <a:buFont typeface="Arial" panose="020B0604020202020204" pitchFamily="34" charset="0"/>
              <a:buChar char="•"/>
            </a:pPr>
            <a:r>
              <a:rPr lang="en-US" dirty="0"/>
              <a:t>Arrested and tried in 1968, found guilty – 18 years’ prison between all of them, $22K fines</a:t>
            </a:r>
          </a:p>
          <a:p>
            <a:pPr marL="174708" indent="-174708">
              <a:buFont typeface="Arial" panose="020B0604020202020204" pitchFamily="34" charset="0"/>
              <a:buChar char="•"/>
            </a:pPr>
            <a:r>
              <a:rPr lang="en-US" dirty="0"/>
              <a:t>Berrigan failed to show up for his sentencing</a:t>
            </a:r>
          </a:p>
          <a:p>
            <a:pPr marL="174708" indent="-174708">
              <a:buFont typeface="Arial" panose="020B0604020202020204" pitchFamily="34" charset="0"/>
              <a:buChar char="•"/>
            </a:pPr>
            <a:r>
              <a:rPr lang="en-US" dirty="0"/>
              <a:t>Went on the run – causing considerable embarrassment to the FBI. He’d give sermons at various places all over the country, and leave right after the service and be gone before authorities arrived</a:t>
            </a:r>
          </a:p>
          <a:p>
            <a:pPr marL="174708" indent="-174708">
              <a:buFont typeface="Arial" panose="020B0604020202020204" pitchFamily="34" charset="0"/>
              <a:buChar char="•"/>
            </a:pPr>
            <a:r>
              <a:rPr lang="en-US" dirty="0"/>
              <a:t>Several such “appearances” – he was convinced he could have a bigger impact for his </a:t>
            </a:r>
            <a:r>
              <a:rPr lang="en-US" dirty="0" err="1"/>
              <a:t>Xn</a:t>
            </a:r>
            <a:r>
              <a:rPr lang="en-US" dirty="0"/>
              <a:t> values out of jail</a:t>
            </a:r>
          </a:p>
          <a:p>
            <a:pPr marL="174708" indent="-174708">
              <a:buFont typeface="Arial" panose="020B0604020202020204" pitchFamily="34" charset="0"/>
              <a:buChar char="•"/>
            </a:pPr>
            <a:r>
              <a:rPr lang="en-US" dirty="0"/>
              <a:t>1969 he takes refuge with Stringfellow and Towne on Block Island – Stringfellow had a cottage built for him with a view of the Atlantic</a:t>
            </a:r>
          </a:p>
          <a:p>
            <a:pPr marL="174708" indent="-174708">
              <a:buFont typeface="Arial" panose="020B0604020202020204" pitchFamily="34" charset="0"/>
              <a:buChar char="•"/>
            </a:pPr>
            <a:r>
              <a:rPr lang="en-US" dirty="0"/>
              <a:t>1970 the gig is up – he’s arrested </a:t>
            </a:r>
          </a:p>
          <a:p>
            <a:pPr marL="174708" indent="-174708">
              <a:buFont typeface="Arial" panose="020B0604020202020204" pitchFamily="34" charset="0"/>
              <a:buChar char="•"/>
            </a:pPr>
            <a:r>
              <a:rPr lang="en-US" dirty="0"/>
              <a:t>Stringfellow and Towne charged with harboring a fugitive. Charges later dropped. </a:t>
            </a:r>
          </a:p>
          <a:p>
            <a:endParaRPr lang="en-US" dirty="0"/>
          </a:p>
          <a:p>
            <a:pPr marL="174708" indent="-174708">
              <a:buFont typeface="Arial" panose="020B0604020202020204" pitchFamily="34" charset="0"/>
              <a:buChar char="•"/>
            </a:pPr>
            <a:endParaRPr lang="en-US" dirty="0"/>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13</a:t>
            </a:fld>
            <a:endParaRPr lang="en-US"/>
          </a:p>
        </p:txBody>
      </p:sp>
    </p:spTree>
    <p:extLst>
      <p:ext uri="{BB962C8B-B14F-4D97-AF65-F5344CB8AC3E}">
        <p14:creationId xmlns:p14="http://schemas.microsoft.com/office/powerpoint/2010/main" val="346600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Slide 14</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1972 – Stringfellow gives sermon advocating for the arrest of President Nixon</a:t>
            </a:r>
          </a:p>
          <a:p>
            <a:pPr marL="174708" indent="-174708">
              <a:buFont typeface="Arial" panose="020B0604020202020204" pitchFamily="34" charset="0"/>
              <a:buChar char="•"/>
            </a:pPr>
            <a:r>
              <a:rPr lang="en-US" dirty="0"/>
              <a:t>1973 – </a:t>
            </a:r>
            <a:r>
              <a:rPr lang="en-US" i="1" dirty="0"/>
              <a:t>Ethic for Christians and Other Aliens in a Strange Land</a:t>
            </a:r>
          </a:p>
          <a:p>
            <a:pPr marL="640594" lvl="1" indent="-174708">
              <a:buFont typeface="Arial" panose="020B0604020202020204" pitchFamily="34" charset="0"/>
              <a:buChar char="•"/>
            </a:pPr>
            <a:r>
              <a:rPr lang="en-US" i="0" dirty="0"/>
              <a:t>Develops major themes. Written for Americans who feel estranged – or should – from their own country. Don’t recognize it. </a:t>
            </a:r>
          </a:p>
          <a:p>
            <a:pPr marL="174708" indent="-174708">
              <a:buFont typeface="Arial" panose="020B0604020202020204" pitchFamily="34" charset="0"/>
              <a:buChar char="•"/>
            </a:pPr>
            <a:r>
              <a:rPr lang="en-US" i="0" dirty="0"/>
              <a:t>ADVANCE SLIDE &amp; COME BACK (Philly 11)</a:t>
            </a:r>
          </a:p>
          <a:p>
            <a:pPr marL="174708" indent="-174708">
              <a:buFont typeface="Arial" panose="020B0604020202020204" pitchFamily="34" charset="0"/>
              <a:buChar char="•"/>
            </a:pPr>
            <a:r>
              <a:rPr lang="en-US" i="0" dirty="0"/>
              <a:t>1976 – Canonical lawyer for William Wendt, canonical trial at </a:t>
            </a:r>
            <a:r>
              <a:rPr lang="en-US" i="0" dirty="0" err="1"/>
              <a:t>Nat’l</a:t>
            </a:r>
            <a:r>
              <a:rPr lang="en-US" i="0" dirty="0"/>
              <a:t> Cathedral for priest who violated canon law by allowing an “irregularly ordained” woman to celebrate</a:t>
            </a:r>
          </a:p>
          <a:p>
            <a:pPr marL="640594" lvl="1" indent="-174708">
              <a:buFont typeface="Arial" panose="020B0604020202020204" pitchFamily="34" charset="0"/>
              <a:buChar char="•"/>
            </a:pPr>
            <a:r>
              <a:rPr lang="en-US" i="0" dirty="0"/>
              <a:t>READ QUOTE – Sojourner’s article – “Perchance, there is another way…</a:t>
            </a:r>
          </a:p>
          <a:p>
            <a:pPr marL="174708" indent="-174708">
              <a:buFont typeface="Arial" panose="020B0604020202020204" pitchFamily="34" charset="0"/>
              <a:buChar char="•"/>
            </a:pPr>
            <a:endParaRPr lang="en-US" i="0" dirty="0"/>
          </a:p>
        </p:txBody>
      </p:sp>
      <p:sp>
        <p:nvSpPr>
          <p:cNvPr id="4" name="Slide Number Placeholder 3"/>
          <p:cNvSpPr>
            <a:spLocks noGrp="1"/>
          </p:cNvSpPr>
          <p:nvPr>
            <p:ph type="sldNum" sz="quarter" idx="5"/>
          </p:nvPr>
        </p:nvSpPr>
        <p:spPr/>
        <p:txBody>
          <a:bodyPr/>
          <a:lstStyle/>
          <a:p>
            <a:fld id="{3F63B8EB-F249-4A10-8085-1D3B3EF99C21}" type="slidenum">
              <a:rPr lang="en-US" smtClean="0"/>
              <a:t>14</a:t>
            </a:fld>
            <a:endParaRPr lang="en-US"/>
          </a:p>
        </p:txBody>
      </p:sp>
    </p:spTree>
    <p:extLst>
      <p:ext uri="{BB962C8B-B14F-4D97-AF65-F5344CB8AC3E}">
        <p14:creationId xmlns:p14="http://schemas.microsoft.com/office/powerpoint/2010/main" val="669350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15. – Philly 11</a:t>
            </a:r>
          </a:p>
        </p:txBody>
      </p:sp>
      <p:sp>
        <p:nvSpPr>
          <p:cNvPr id="4" name="Slide Number Placeholder 3"/>
          <p:cNvSpPr>
            <a:spLocks noGrp="1"/>
          </p:cNvSpPr>
          <p:nvPr>
            <p:ph type="sldNum" sz="quarter" idx="5"/>
          </p:nvPr>
        </p:nvSpPr>
        <p:spPr/>
        <p:txBody>
          <a:bodyPr/>
          <a:lstStyle/>
          <a:p>
            <a:fld id="{3F63B8EB-F249-4A10-8085-1D3B3EF99C21}" type="slidenum">
              <a:rPr lang="en-US" smtClean="0"/>
              <a:t>15</a:t>
            </a:fld>
            <a:endParaRPr lang="en-US"/>
          </a:p>
        </p:txBody>
      </p:sp>
    </p:spTree>
    <p:extLst>
      <p:ext uri="{BB962C8B-B14F-4D97-AF65-F5344CB8AC3E}">
        <p14:creationId xmlns:p14="http://schemas.microsoft.com/office/powerpoint/2010/main" val="84555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16</a:t>
            </a:r>
          </a:p>
        </p:txBody>
      </p:sp>
      <p:sp>
        <p:nvSpPr>
          <p:cNvPr id="4" name="Slide Number Placeholder 3"/>
          <p:cNvSpPr>
            <a:spLocks noGrp="1"/>
          </p:cNvSpPr>
          <p:nvPr>
            <p:ph type="sldNum" sz="quarter" idx="5"/>
          </p:nvPr>
        </p:nvSpPr>
        <p:spPr/>
        <p:txBody>
          <a:bodyPr/>
          <a:lstStyle/>
          <a:p>
            <a:fld id="{3F63B8EB-F249-4A10-8085-1D3B3EF99C21}" type="slidenum">
              <a:rPr lang="en-US" smtClean="0"/>
              <a:t>16</a:t>
            </a:fld>
            <a:endParaRPr lang="en-US"/>
          </a:p>
        </p:txBody>
      </p:sp>
    </p:spTree>
    <p:extLst>
      <p:ext uri="{BB962C8B-B14F-4D97-AF65-F5344CB8AC3E}">
        <p14:creationId xmlns:p14="http://schemas.microsoft.com/office/powerpoint/2010/main" val="230742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17</a:t>
            </a:r>
          </a:p>
          <a:p>
            <a:endParaRPr lang="en-US" dirty="0"/>
          </a:p>
          <a:p>
            <a:r>
              <a:rPr lang="en-US" dirty="0"/>
              <a:t>Stringfellow’s homosexuality</a:t>
            </a:r>
          </a:p>
          <a:p>
            <a:pPr marL="174708" indent="-174708">
              <a:buFont typeface="Arial" panose="020B0604020202020204" pitchFamily="34" charset="0"/>
              <a:buChar char="•"/>
            </a:pPr>
            <a:r>
              <a:rPr lang="en-US" dirty="0"/>
              <a:t>Not really hidden, but never made public, official</a:t>
            </a:r>
          </a:p>
          <a:p>
            <a:pPr marL="640594" lvl="1" indent="-174708">
              <a:buFont typeface="Arial" panose="020B0604020202020204" pitchFamily="34" charset="0"/>
              <a:buChar char="•"/>
            </a:pPr>
            <a:r>
              <a:rPr lang="en-US" dirty="0"/>
              <a:t>Different era</a:t>
            </a:r>
          </a:p>
          <a:p>
            <a:pPr marL="174708" indent="-174708">
              <a:buFont typeface="Arial" panose="020B0604020202020204" pitchFamily="34" charset="0"/>
              <a:buChar char="•"/>
            </a:pPr>
            <a:r>
              <a:rPr lang="en-US" dirty="0"/>
              <a:t>Friends all knew – and knew well</a:t>
            </a:r>
          </a:p>
          <a:p>
            <a:pPr marL="174708" indent="-174708">
              <a:buFont typeface="Arial" panose="020B0604020202020204" pitchFamily="34" charset="0"/>
              <a:buChar char="•"/>
            </a:pPr>
            <a:r>
              <a:rPr lang="en-US" dirty="0"/>
              <a:t>Stringfellow had some ideas about sex when he was younger that were archaic, he otherwise didn’t write much about it. </a:t>
            </a:r>
          </a:p>
          <a:p>
            <a:pPr marL="174708" indent="-174708">
              <a:buFont typeface="Arial" panose="020B0604020202020204" pitchFamily="34" charset="0"/>
              <a:buChar char="•"/>
            </a:pPr>
            <a:r>
              <a:rPr lang="en-US" dirty="0"/>
              <a:t>It’s clear they were very close – even in his book on mourning, he’s slightly vague on certain specifics, but clearly in love with this man</a:t>
            </a:r>
          </a:p>
        </p:txBody>
      </p:sp>
      <p:sp>
        <p:nvSpPr>
          <p:cNvPr id="4" name="Slide Number Placeholder 3"/>
          <p:cNvSpPr>
            <a:spLocks noGrp="1"/>
          </p:cNvSpPr>
          <p:nvPr>
            <p:ph type="sldNum" sz="quarter" idx="5"/>
          </p:nvPr>
        </p:nvSpPr>
        <p:spPr/>
        <p:txBody>
          <a:bodyPr/>
          <a:lstStyle/>
          <a:p>
            <a:fld id="{3F63B8EB-F249-4A10-8085-1D3B3EF99C21}" type="slidenum">
              <a:rPr lang="en-US" smtClean="0"/>
              <a:t>17</a:t>
            </a:fld>
            <a:endParaRPr lang="en-US"/>
          </a:p>
        </p:txBody>
      </p:sp>
    </p:spTree>
    <p:extLst>
      <p:ext uri="{BB962C8B-B14F-4D97-AF65-F5344CB8AC3E}">
        <p14:creationId xmlns:p14="http://schemas.microsoft.com/office/powerpoint/2010/main" val="3662825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dirty="0"/>
              <a:t>Slide 18</a:t>
            </a:r>
          </a:p>
          <a:p>
            <a:pPr marL="0" indent="0">
              <a:buFont typeface="Arial" panose="020B0604020202020204" pitchFamily="34" charset="0"/>
              <a:buNone/>
            </a:pPr>
            <a:endParaRPr lang="en-US" i="0" dirty="0"/>
          </a:p>
          <a:p>
            <a:pPr marL="174708" indent="-174708">
              <a:buFont typeface="Arial" panose="020B0604020202020204" pitchFamily="34" charset="0"/>
              <a:buChar char="•"/>
            </a:pPr>
            <a:r>
              <a:rPr lang="en-US" i="0" dirty="0"/>
              <a:t>Major themes in Stringfellow’s theology - - traced through his 1960s major works</a:t>
            </a:r>
          </a:p>
          <a:p>
            <a:pPr marL="174708" indent="-174708">
              <a:buFont typeface="Arial" panose="020B0604020202020204" pitchFamily="34" charset="0"/>
              <a:buChar char="•"/>
            </a:pPr>
            <a:endParaRPr lang="en-US" i="0" dirty="0"/>
          </a:p>
          <a:p>
            <a:pPr marL="174708" indent="-174708">
              <a:buFont typeface="Arial" panose="020B0604020202020204" pitchFamily="34" charset="0"/>
              <a:buChar char="•"/>
            </a:pPr>
            <a:r>
              <a:rPr lang="en-US" b="1" i="1" dirty="0"/>
              <a:t>My People is the Enemy</a:t>
            </a:r>
          </a:p>
          <a:p>
            <a:pPr marL="640594" lvl="1" indent="-174708">
              <a:buFont typeface="Arial" panose="020B0604020202020204" pitchFamily="34" charset="0"/>
              <a:buChar char="•"/>
            </a:pPr>
            <a:r>
              <a:rPr lang="en-US" dirty="0"/>
              <a:t>Reflection on Harlem experience and racism</a:t>
            </a:r>
          </a:p>
          <a:p>
            <a:pPr marL="640594" lvl="1" indent="-174708">
              <a:buFont typeface="Arial" panose="020B0604020202020204" pitchFamily="34" charset="0"/>
              <a:buChar char="•"/>
            </a:pPr>
            <a:r>
              <a:rPr lang="en-US" dirty="0"/>
              <a:t>“No white man [person] is innocent”</a:t>
            </a:r>
          </a:p>
          <a:p>
            <a:pPr marL="640594" lvl="1" indent="-174708">
              <a:buFont typeface="Arial" panose="020B0604020202020204" pitchFamily="34" charset="0"/>
              <a:buChar char="•"/>
            </a:pPr>
            <a:r>
              <a:rPr lang="en-US" dirty="0"/>
              <a:t>Racism is a Principality … more on that later</a:t>
            </a:r>
          </a:p>
          <a:p>
            <a:pPr marL="640594" lvl="1" indent="-174708">
              <a:buFont typeface="Arial" panose="020B0604020202020204" pitchFamily="34" charset="0"/>
              <a:buChar char="•"/>
            </a:pPr>
            <a:endParaRPr lang="en-US" dirty="0"/>
          </a:p>
          <a:p>
            <a:pPr marL="174708" indent="-174708">
              <a:buFont typeface="Arial" panose="020B0604020202020204" pitchFamily="34" charset="0"/>
              <a:buChar char="•"/>
            </a:pPr>
            <a:r>
              <a:rPr lang="en-US" b="1" i="1" dirty="0"/>
              <a:t>Instead of Death</a:t>
            </a:r>
          </a:p>
          <a:p>
            <a:pPr marL="640594" lvl="1" indent="-174708">
              <a:buFont typeface="Arial" panose="020B0604020202020204" pitchFamily="34" charset="0"/>
              <a:buChar char="•"/>
            </a:pPr>
            <a:r>
              <a:rPr lang="en-US" i="0" dirty="0"/>
              <a:t>Originally draft written for youth and young adults</a:t>
            </a:r>
          </a:p>
          <a:p>
            <a:pPr marL="640594" lvl="1" indent="-174708">
              <a:buFont typeface="Arial" panose="020B0604020202020204" pitchFamily="34" charset="0"/>
              <a:buChar char="•"/>
            </a:pPr>
            <a:r>
              <a:rPr lang="en-US" i="0" dirty="0"/>
              <a:t>Death as the greatest power in the world</a:t>
            </a:r>
          </a:p>
          <a:p>
            <a:pPr marL="640594" lvl="1" indent="-174708">
              <a:buFont typeface="Arial" panose="020B0604020202020204" pitchFamily="34" charset="0"/>
              <a:buChar char="•"/>
            </a:pPr>
            <a:r>
              <a:rPr lang="en-US" i="0" dirty="0"/>
              <a:t>Loneliness and death</a:t>
            </a:r>
          </a:p>
          <a:p>
            <a:pPr marL="640594" lvl="1" indent="-174708">
              <a:buFont typeface="Arial" panose="020B0604020202020204" pitchFamily="34" charset="0"/>
              <a:buChar char="•"/>
            </a:pPr>
            <a:r>
              <a:rPr lang="en-US" i="0" dirty="0"/>
              <a:t>Loneliness and Christ</a:t>
            </a:r>
          </a:p>
          <a:p>
            <a:pPr marL="640594" lvl="1" indent="-174708">
              <a:buFont typeface="Arial" panose="020B0604020202020204" pitchFamily="34" charset="0"/>
              <a:buChar char="•"/>
            </a:pPr>
            <a:r>
              <a:rPr lang="en-US" i="0" dirty="0"/>
              <a:t>Prayer &amp; Worship</a:t>
            </a:r>
          </a:p>
          <a:p>
            <a:pPr marL="1106481" lvl="2" indent="-174708">
              <a:buFont typeface="Arial" panose="020B0604020202020204" pitchFamily="34" charset="0"/>
              <a:buChar char="•"/>
            </a:pPr>
            <a:r>
              <a:rPr lang="en-US" i="0" dirty="0"/>
              <a:t>Prayer Quote</a:t>
            </a:r>
          </a:p>
          <a:p>
            <a:pPr marL="1106481" lvl="2" indent="-174708">
              <a:buFont typeface="Arial" panose="020B0604020202020204" pitchFamily="34" charset="0"/>
              <a:buChar char="•"/>
            </a:pPr>
            <a:r>
              <a:rPr lang="en-US" i="0" dirty="0"/>
              <a:t>Baptism – sacrament of unity</a:t>
            </a:r>
          </a:p>
          <a:p>
            <a:pPr marL="1106481" lvl="2" indent="-174708">
              <a:buFont typeface="Arial" panose="020B0604020202020204" pitchFamily="34" charset="0"/>
              <a:buChar char="•"/>
            </a:pPr>
            <a:endParaRPr lang="en-US" i="0" dirty="0"/>
          </a:p>
          <a:p>
            <a:pPr marL="174708" indent="-174708">
              <a:buFont typeface="Arial" panose="020B0604020202020204" pitchFamily="34" charset="0"/>
              <a:buChar char="•"/>
            </a:pPr>
            <a:r>
              <a:rPr lang="en-US" b="1" i="1" dirty="0"/>
              <a:t>Dissenter in a Great Society</a:t>
            </a:r>
          </a:p>
          <a:p>
            <a:pPr marL="640594" lvl="1" indent="-174708">
              <a:buFont typeface="Arial" panose="020B0604020202020204" pitchFamily="34" charset="0"/>
              <a:buChar char="•"/>
            </a:pPr>
            <a:r>
              <a:rPr lang="en-US" i="0" dirty="0"/>
              <a:t>Unpacks what makes the United States a power oriented towards death</a:t>
            </a:r>
          </a:p>
          <a:p>
            <a:pPr marL="1106481" lvl="2" indent="-174708">
              <a:buFont typeface="Arial" panose="020B0604020202020204" pitchFamily="34" charset="0"/>
              <a:buChar char="•"/>
            </a:pPr>
            <a:r>
              <a:rPr lang="en-US" i="0" dirty="0"/>
              <a:t>Principalities</a:t>
            </a:r>
          </a:p>
          <a:p>
            <a:pPr marL="1572368" lvl="3" indent="-174708">
              <a:buFont typeface="Arial" panose="020B0604020202020204" pitchFamily="34" charset="0"/>
              <a:buChar char="•"/>
            </a:pPr>
            <a:r>
              <a:rPr lang="en-US" i="0" dirty="0"/>
              <a:t>Racism</a:t>
            </a:r>
          </a:p>
          <a:p>
            <a:pPr marL="1572368" lvl="3" indent="-174708">
              <a:buFont typeface="Arial" panose="020B0604020202020204" pitchFamily="34" charset="0"/>
              <a:buChar char="•"/>
            </a:pPr>
            <a:r>
              <a:rPr lang="en-US" i="0" dirty="0"/>
              <a:t>Money</a:t>
            </a:r>
          </a:p>
          <a:p>
            <a:pPr marL="1572368" lvl="3" indent="-174708">
              <a:buFont typeface="Arial" panose="020B0604020202020204" pitchFamily="34" charset="0"/>
              <a:buChar char="•"/>
            </a:pPr>
            <a:r>
              <a:rPr lang="en-US" i="0" dirty="0"/>
              <a:t>War against the poor</a:t>
            </a:r>
          </a:p>
          <a:p>
            <a:pPr marL="1572368" lvl="3" indent="-174708">
              <a:buFont typeface="Arial" panose="020B0604020202020204" pitchFamily="34" charset="0"/>
              <a:buChar char="•"/>
            </a:pPr>
            <a:r>
              <a:rPr lang="en-US" i="0" dirty="0"/>
              <a:t>Waste</a:t>
            </a:r>
          </a:p>
          <a:p>
            <a:pPr marL="1572368" lvl="3" indent="-174708">
              <a:buFont typeface="Arial" panose="020B0604020202020204" pitchFamily="34" charset="0"/>
              <a:buChar char="•"/>
            </a:pPr>
            <a:r>
              <a:rPr lang="en-US" i="0" dirty="0"/>
              <a:t>Corruption</a:t>
            </a:r>
          </a:p>
          <a:p>
            <a:pPr marL="1572368" lvl="3" indent="-174708">
              <a:buFont typeface="Arial" panose="020B0604020202020204" pitchFamily="34" charset="0"/>
              <a:buChar char="•"/>
            </a:pPr>
            <a:r>
              <a:rPr lang="en-US" i="0" dirty="0"/>
              <a:t>Inefficiency</a:t>
            </a:r>
          </a:p>
          <a:p>
            <a:pPr marL="1572368" lvl="3" indent="-174708">
              <a:buFont typeface="Arial" panose="020B0604020202020204" pitchFamily="34" charset="0"/>
              <a:buChar char="•"/>
            </a:pPr>
            <a:r>
              <a:rPr lang="en-US" i="0" dirty="0"/>
              <a:t>Technology as panacea (devoid of </a:t>
            </a:r>
            <a:r>
              <a:rPr lang="en-US" i="0" dirty="0" err="1"/>
              <a:t>Xn</a:t>
            </a:r>
            <a:r>
              <a:rPr lang="en-US" i="0" dirty="0"/>
              <a:t> witness)</a:t>
            </a:r>
          </a:p>
          <a:p>
            <a:pPr marL="1572368" lvl="3" indent="-174708">
              <a:buFont typeface="Arial" panose="020B0604020202020204" pitchFamily="34" charset="0"/>
              <a:buChar char="•"/>
            </a:pPr>
            <a:r>
              <a:rPr lang="en-US" i="0" dirty="0"/>
              <a:t>WASPS and the prospect of American Totalitarianism</a:t>
            </a:r>
          </a:p>
          <a:p>
            <a:pPr marL="640594" lvl="1" indent="-174708">
              <a:buFont typeface="Arial" panose="020B0604020202020204" pitchFamily="34" charset="0"/>
              <a:buChar char="•"/>
            </a:pPr>
            <a:r>
              <a:rPr lang="en-US" i="0" dirty="0"/>
              <a:t>Unity of baptism – p. 147</a:t>
            </a:r>
          </a:p>
          <a:p>
            <a:pPr marL="640594" lvl="1" indent="-174708">
              <a:buFont typeface="Arial" panose="020B0604020202020204" pitchFamily="34" charset="0"/>
              <a:buChar char="•"/>
            </a:pPr>
            <a:r>
              <a:rPr lang="en-US" i="0" dirty="0"/>
              <a:t>Liturgy as a Political Event - p. 152</a:t>
            </a:r>
          </a:p>
          <a:p>
            <a:pPr marL="1106481" lvl="2" indent="-174708">
              <a:buFont typeface="Arial" panose="020B0604020202020204" pitchFamily="34" charset="0"/>
              <a:buChar char="•"/>
            </a:pPr>
            <a:r>
              <a:rPr lang="en-US" i="0" dirty="0"/>
              <a:t>Liturgy of gospel dramatic form of the ethical witness of </a:t>
            </a:r>
            <a:r>
              <a:rPr lang="en-US" i="0" dirty="0" err="1"/>
              <a:t>Xns</a:t>
            </a:r>
            <a:r>
              <a:rPr lang="en-US" i="0" dirty="0"/>
              <a:t> in this world </a:t>
            </a:r>
          </a:p>
          <a:p>
            <a:pPr marL="1106481" lvl="2" indent="-174708">
              <a:buFont typeface="Arial" panose="020B0604020202020204" pitchFamily="34" charset="0"/>
              <a:buChar char="•"/>
            </a:pPr>
            <a:r>
              <a:rPr lang="en-US" i="0" dirty="0"/>
              <a:t>Both transcendent and present – shattering categories of time and space</a:t>
            </a:r>
          </a:p>
          <a:p>
            <a:pPr marL="1106481" lvl="2" indent="-174708">
              <a:buFont typeface="Arial" panose="020B0604020202020204" pitchFamily="34" charset="0"/>
              <a:buChar char="•"/>
            </a:pPr>
            <a:r>
              <a:rPr lang="en-US" i="0" dirty="0"/>
              <a:t>Recollects all that has happened and prophesies all that is still to come</a:t>
            </a:r>
          </a:p>
          <a:p>
            <a:pPr marL="1106481" lvl="2" indent="-174708">
              <a:buFont typeface="Arial" panose="020B0604020202020204" pitchFamily="34" charset="0"/>
              <a:buChar char="•"/>
            </a:pPr>
            <a:r>
              <a:rPr lang="en-US" i="0" dirty="0"/>
              <a:t>Also contemporary reality – an action of reconciliation between, within, and among themselves and the rest of the world. </a:t>
            </a:r>
          </a:p>
          <a:p>
            <a:pPr marL="1106481" lvl="2" indent="-174708">
              <a:buFont typeface="Arial" panose="020B0604020202020204" pitchFamily="34" charset="0"/>
              <a:buChar char="•"/>
            </a:pPr>
            <a:r>
              <a:rPr lang="en-US" i="0" dirty="0"/>
              <a:t>“A normative and conclusive ethical commitment to the rest of the world.” </a:t>
            </a:r>
          </a:p>
          <a:p>
            <a:pPr marL="1106481" lvl="2" indent="-174708">
              <a:buFont typeface="Arial" panose="020B0604020202020204" pitchFamily="34" charset="0"/>
              <a:buChar char="•"/>
            </a:pPr>
            <a:r>
              <a:rPr lang="en-US" i="0" dirty="0"/>
              <a:t>A REAL shared meal – sacramental nourishment with Christ as host to the world. P. 54</a:t>
            </a:r>
          </a:p>
          <a:p>
            <a:pPr marL="1106481" lvl="2" indent="-174708">
              <a:buFont typeface="Arial" panose="020B0604020202020204" pitchFamily="34" charset="0"/>
              <a:buChar char="•"/>
            </a:pPr>
            <a:r>
              <a:rPr lang="en-US" i="0" dirty="0"/>
              <a:t>“The Liturgy is social action because it is characteristic style of life for human beings in this world.” p. 154</a:t>
            </a:r>
          </a:p>
          <a:p>
            <a:pPr marL="640594" lvl="1" indent="-174708">
              <a:buFont typeface="Arial" panose="020B0604020202020204" pitchFamily="34" charset="0"/>
              <a:buChar char="•"/>
            </a:pPr>
            <a:endParaRPr lang="en-US" i="0" dirty="0"/>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18</a:t>
            </a:fld>
            <a:endParaRPr lang="en-US"/>
          </a:p>
        </p:txBody>
      </p:sp>
    </p:spTree>
    <p:extLst>
      <p:ext uri="{BB962C8B-B14F-4D97-AF65-F5344CB8AC3E}">
        <p14:creationId xmlns:p14="http://schemas.microsoft.com/office/powerpoint/2010/main" val="289466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t>Slide 19</a:t>
            </a:r>
          </a:p>
          <a:p>
            <a:pPr marL="174708" indent="-174708">
              <a:buFont typeface="Arial" panose="020B0604020202020204" pitchFamily="34" charset="0"/>
              <a:buChar char="•"/>
            </a:pPr>
            <a:endParaRPr lang="en-US" b="1" i="1" dirty="0"/>
          </a:p>
          <a:p>
            <a:pPr marL="174708" indent="-174708">
              <a:buFont typeface="Arial" panose="020B0604020202020204" pitchFamily="34" charset="0"/>
              <a:buChar char="•"/>
            </a:pPr>
            <a:r>
              <a:rPr lang="en-US" b="1" i="1" dirty="0"/>
              <a:t>Free in Obedience</a:t>
            </a:r>
          </a:p>
          <a:p>
            <a:pPr marL="640594" lvl="1" indent="-174708">
              <a:buFont typeface="Arial" panose="020B0604020202020204" pitchFamily="34" charset="0"/>
              <a:buChar char="•"/>
            </a:pPr>
            <a:r>
              <a:rPr lang="en-US" i="0" dirty="0"/>
              <a:t>S. develops the substantive core of his practical theology (not a systematic theologian)</a:t>
            </a:r>
          </a:p>
          <a:p>
            <a:pPr marL="640594" lvl="1" indent="-174708">
              <a:buFont typeface="Arial" panose="020B0604020202020204" pitchFamily="34" charset="0"/>
              <a:buChar char="•"/>
            </a:pPr>
            <a:endParaRPr lang="en-US" i="0" dirty="0"/>
          </a:p>
          <a:p>
            <a:pPr marL="640594" lvl="1" indent="-174708">
              <a:buFont typeface="Arial" panose="020B0604020202020204" pitchFamily="34" charset="0"/>
              <a:buChar char="•"/>
            </a:pPr>
            <a:r>
              <a:rPr lang="en-US" i="0" u="sng" dirty="0"/>
              <a:t>Chapter – the Scandal of Palm Sunday</a:t>
            </a:r>
          </a:p>
          <a:p>
            <a:pPr marL="1106481" lvl="2" indent="-174708">
              <a:buFont typeface="Arial" panose="020B0604020202020204" pitchFamily="34" charset="0"/>
              <a:buChar char="•"/>
            </a:pPr>
            <a:r>
              <a:rPr lang="en-US" i="0" dirty="0"/>
              <a:t>Here the disciples are the stand-in for the devil in a repeat of the wilderness temptations</a:t>
            </a:r>
          </a:p>
          <a:p>
            <a:pPr marL="1572368" lvl="3" indent="-174708">
              <a:buFont typeface="Arial" panose="020B0604020202020204" pitchFamily="34" charset="0"/>
              <a:buChar char="•"/>
            </a:pPr>
            <a:r>
              <a:rPr lang="en-US" i="0" dirty="0"/>
              <a:t>In the wilderness, “death departs from him until an opportune time[sic].”</a:t>
            </a:r>
          </a:p>
          <a:p>
            <a:pPr marL="1106481" lvl="2" indent="-174708">
              <a:buFont typeface="Arial" panose="020B0604020202020204" pitchFamily="34" charset="0"/>
              <a:buChar char="•"/>
            </a:pPr>
            <a:r>
              <a:rPr lang="en-US" i="0" dirty="0"/>
              <a:t>They did not fully know Christ. They were expecting kingship, power, glory – this is in the parade and entry to Jerusalem</a:t>
            </a:r>
          </a:p>
          <a:p>
            <a:pPr marL="1572368" lvl="3" indent="-174708">
              <a:buFont typeface="Arial" panose="020B0604020202020204" pitchFamily="34" charset="0"/>
              <a:buChar char="•"/>
            </a:pPr>
            <a:r>
              <a:rPr lang="en-US" i="0" dirty="0"/>
              <a:t>READ QUOTE: “Let us not be too harsh on the disciples…”</a:t>
            </a:r>
          </a:p>
          <a:p>
            <a:pPr marL="1106481" lvl="2" indent="-174708">
              <a:buFont typeface="Arial" panose="020B0604020202020204" pitchFamily="34" charset="0"/>
              <a:buChar char="•"/>
            </a:pPr>
            <a:r>
              <a:rPr lang="en-US" i="0" dirty="0"/>
              <a:t>Return to chapter to discuss Witness – what/how to take ACTION in the world. P. 40 ff (A.I./tech question answered, too)</a:t>
            </a:r>
          </a:p>
          <a:p>
            <a:pPr marL="1106481" lvl="2" indent="-174708">
              <a:buFont typeface="Arial" panose="020B0604020202020204" pitchFamily="34" charset="0"/>
              <a:buChar char="•"/>
            </a:pPr>
            <a:endParaRPr lang="en-US" i="0" dirty="0"/>
          </a:p>
          <a:p>
            <a:pPr marL="640594" lvl="1" indent="-174708">
              <a:buFont typeface="Arial" panose="020B0604020202020204" pitchFamily="34" charset="0"/>
              <a:buChar char="•"/>
            </a:pPr>
            <a:r>
              <a:rPr lang="en-US" i="0" u="sng" dirty="0"/>
              <a:t>Chapter – Christ and the Powers of Death</a:t>
            </a:r>
            <a:endParaRPr lang="en-US" i="0" u="none" dirty="0"/>
          </a:p>
          <a:p>
            <a:pPr marL="1106481" lvl="2" indent="-174708">
              <a:buFont typeface="Arial" panose="020B0604020202020204" pitchFamily="34" charset="0"/>
              <a:buChar char="•"/>
            </a:pPr>
            <a:r>
              <a:rPr lang="en-US" i="0" dirty="0"/>
              <a:t>S. uses NT language – it’s most helpful</a:t>
            </a:r>
          </a:p>
          <a:p>
            <a:pPr marL="1106481" lvl="2" indent="-174708">
              <a:buFont typeface="Arial" panose="020B0604020202020204" pitchFamily="34" charset="0"/>
              <a:buChar char="•"/>
            </a:pPr>
            <a:r>
              <a:rPr lang="en-US" i="0" dirty="0"/>
              <a:t>Not only Powers &amp; Principalities, but demonic</a:t>
            </a:r>
          </a:p>
          <a:p>
            <a:pPr marL="1572368" lvl="3" indent="-174708">
              <a:buFont typeface="Arial" panose="020B0604020202020204" pitchFamily="34" charset="0"/>
              <a:buChar char="•"/>
            </a:pPr>
            <a:r>
              <a:rPr lang="en-US" i="0" dirty="0"/>
              <a:t>What is demonic is not so much evil, but oriented toward its own death</a:t>
            </a:r>
          </a:p>
          <a:p>
            <a:pPr marL="1572368" lvl="3" indent="-174708">
              <a:buFont typeface="Arial" panose="020B0604020202020204" pitchFamily="34" charset="0"/>
              <a:buChar char="•"/>
            </a:pPr>
            <a:r>
              <a:rPr lang="en-US" i="0" dirty="0"/>
              <a:t>Death is about estrangement, from authenticity, from Christ – this is demonic </a:t>
            </a:r>
          </a:p>
          <a:p>
            <a:pPr marL="1572368" lvl="3" indent="-174708">
              <a:buFont typeface="Arial" panose="020B0604020202020204" pitchFamily="34" charset="0"/>
              <a:buChar char="•"/>
            </a:pPr>
            <a:r>
              <a:rPr lang="en-US" i="0" dirty="0"/>
              <a:t>Devilish – one does not have to believe in anthropomorphic figures with red horns to see the reality of the devil as death in history </a:t>
            </a:r>
          </a:p>
          <a:p>
            <a:pPr marL="1106481" lvl="2" indent="-174708">
              <a:buFont typeface="Arial" panose="020B0604020202020204" pitchFamily="34" charset="0"/>
              <a:buChar char="•"/>
            </a:pPr>
            <a:r>
              <a:rPr lang="en-US" i="0" dirty="0"/>
              <a:t>In the name of these powers, X is put on trial (empire, etc.)</a:t>
            </a:r>
          </a:p>
          <a:p>
            <a:pPr marL="1106481" lvl="2" indent="-174708" defTabSz="931774">
              <a:buFont typeface="Arial" panose="020B0604020202020204" pitchFamily="34" charset="0"/>
              <a:buChar char="•"/>
              <a:defRPr/>
            </a:pPr>
            <a:r>
              <a:rPr lang="en-US" i="0" dirty="0"/>
              <a:t>Accused of subverting and undermining the nation, its existence, survival, and destiny</a:t>
            </a:r>
          </a:p>
          <a:p>
            <a:pPr marL="1106481" lvl="2" indent="-174708">
              <a:buFont typeface="Arial" panose="020B0604020202020204" pitchFamily="34" charset="0"/>
              <a:buChar char="•"/>
            </a:pPr>
            <a:r>
              <a:rPr lang="en-US" i="0" dirty="0"/>
              <a:t>Of the charges against him, X is guilty beyond all doubt</a:t>
            </a:r>
          </a:p>
          <a:p>
            <a:pPr marL="1572368" lvl="3" indent="-174708">
              <a:buFont typeface="Arial" panose="020B0604020202020204" pitchFamily="34" charset="0"/>
              <a:buChar char="•"/>
            </a:pPr>
            <a:r>
              <a:rPr lang="en-US" i="0" dirty="0"/>
              <a:t>The most decisive clash in history is b/n X and the principalities and powers of this world, symbolized by Israel &amp; Rome</a:t>
            </a:r>
          </a:p>
          <a:p>
            <a:pPr marL="1106481" lvl="2" indent="-174708">
              <a:buFont typeface="Arial" panose="020B0604020202020204" pitchFamily="34" charset="0"/>
              <a:buChar char="•"/>
            </a:pPr>
            <a:r>
              <a:rPr lang="en-US" i="0" dirty="0"/>
              <a:t>What are principalities?</a:t>
            </a:r>
          </a:p>
          <a:p>
            <a:pPr marL="1572368" lvl="3" indent="-174708">
              <a:buFont typeface="Arial" panose="020B0604020202020204" pitchFamily="34" charset="0"/>
              <a:buChar char="•"/>
            </a:pPr>
            <a:r>
              <a:rPr lang="en-US" i="0" dirty="0"/>
              <a:t>Institutions, images, ideologies</a:t>
            </a:r>
          </a:p>
          <a:p>
            <a:pPr marL="1572368" lvl="3" indent="-174708">
              <a:buFont typeface="Arial" panose="020B0604020202020204" pitchFamily="34" charset="0"/>
              <a:buChar char="•"/>
            </a:pPr>
            <a:r>
              <a:rPr lang="en-US" i="0" dirty="0"/>
              <a:t>A living reality – distinguishable from human and other organic life, but not without a life of its own</a:t>
            </a:r>
          </a:p>
          <a:p>
            <a:pPr marL="1572368" lvl="3" indent="-174708">
              <a:buFont typeface="Arial" panose="020B0604020202020204" pitchFamily="34" charset="0"/>
              <a:buChar char="•"/>
            </a:pPr>
            <a:r>
              <a:rPr lang="en-US" i="0" dirty="0"/>
              <a:t>Humans have and can be images, however</a:t>
            </a:r>
          </a:p>
          <a:p>
            <a:pPr marL="1572368" lvl="3" indent="-174708">
              <a:buFont typeface="Arial" panose="020B0604020202020204" pitchFamily="34" charset="0"/>
              <a:buChar char="•"/>
            </a:pPr>
            <a:r>
              <a:rPr lang="en-US" i="0" dirty="0"/>
              <a:t>All of us have images of ourselves – idolatrous fictions for the world</a:t>
            </a:r>
          </a:p>
          <a:p>
            <a:pPr marL="2038255" lvl="4" indent="-174708">
              <a:buFont typeface="Arial" panose="020B0604020202020204" pitchFamily="34" charset="0"/>
              <a:buChar char="•"/>
            </a:pPr>
            <a:r>
              <a:rPr lang="en-US" i="0" dirty="0"/>
              <a:t>Sometimes these can rise to the level of principalities – c.f. Adolf Hitler</a:t>
            </a:r>
          </a:p>
          <a:p>
            <a:pPr marL="2038255" lvl="4" indent="-174708">
              <a:buFont typeface="Arial" panose="020B0604020202020204" pitchFamily="34" charset="0"/>
              <a:buChar char="•"/>
            </a:pPr>
            <a:r>
              <a:rPr lang="en-US" i="0" dirty="0"/>
              <a:t>Here’s the hardball out of left field – these are made by God, not men, they are created for good</a:t>
            </a:r>
          </a:p>
          <a:p>
            <a:pPr marL="2504142" lvl="5" indent="-174708">
              <a:buFont typeface="Arial" panose="020B0604020202020204" pitchFamily="34" charset="0"/>
              <a:buChar char="•"/>
            </a:pPr>
            <a:r>
              <a:rPr lang="en-US" i="0" dirty="0"/>
              <a:t>The authentic human Adolf Hitler had been wholly obliterated by the principality of Hitler </a:t>
            </a:r>
          </a:p>
          <a:p>
            <a:pPr marL="2504142" lvl="5" indent="-174708">
              <a:buFont typeface="Arial" panose="020B0604020202020204" pitchFamily="34" charset="0"/>
              <a:buChar char="•"/>
            </a:pPr>
            <a:r>
              <a:rPr lang="en-US" i="0" dirty="0"/>
              <a:t>Hitler was not the work of some dark genius of a man, but of the demonic power that possessed him – not his true self</a:t>
            </a:r>
          </a:p>
          <a:p>
            <a:pPr marL="2504142" lvl="5" indent="-174708">
              <a:buFont typeface="Arial" panose="020B0604020202020204" pitchFamily="34" charset="0"/>
              <a:buChar char="•"/>
            </a:pPr>
            <a:endParaRPr lang="en-US" i="0" dirty="0"/>
          </a:p>
          <a:p>
            <a:pPr marL="1106481" lvl="2" indent="-174708">
              <a:buFont typeface="Arial" panose="020B0604020202020204" pitchFamily="34" charset="0"/>
              <a:buChar char="•"/>
            </a:pPr>
            <a:r>
              <a:rPr lang="en-US" i="0" dirty="0"/>
              <a:t>Principalities make claims upon us</a:t>
            </a:r>
          </a:p>
          <a:p>
            <a:pPr marL="1572368" lvl="3" indent="-174708">
              <a:buFont typeface="Arial" panose="020B0604020202020204" pitchFamily="34" charset="0"/>
              <a:buChar char="•"/>
            </a:pPr>
            <a:r>
              <a:rPr lang="en-US" i="0" dirty="0"/>
              <a:t>By absorbing us into their only focus – survival</a:t>
            </a:r>
          </a:p>
          <a:p>
            <a:pPr marL="1572368" lvl="3" indent="-174708">
              <a:buFont typeface="Arial" panose="020B0604020202020204" pitchFamily="34" charset="0"/>
              <a:buChar char="•"/>
            </a:pPr>
            <a:r>
              <a:rPr lang="en-US" i="0" dirty="0"/>
              <a:t>Self-preservation is death-orientation</a:t>
            </a:r>
          </a:p>
          <a:p>
            <a:pPr marL="1572368" lvl="3" indent="-174708">
              <a:buFont typeface="Arial" panose="020B0604020202020204" pitchFamily="34" charset="0"/>
              <a:buChar char="•"/>
            </a:pPr>
            <a:r>
              <a:rPr lang="en-US" i="0" dirty="0"/>
              <a:t>They are demonic – deathward focused </a:t>
            </a:r>
          </a:p>
          <a:p>
            <a:pPr marL="1572368" lvl="3" indent="-174708">
              <a:buFont typeface="Arial" panose="020B0604020202020204" pitchFamily="34" charset="0"/>
              <a:buChar char="•"/>
            </a:pPr>
            <a:r>
              <a:rPr lang="en-US" i="0" dirty="0"/>
              <a:t>They deny God’s sovereignty</a:t>
            </a:r>
          </a:p>
          <a:p>
            <a:pPr marL="1572368" lvl="3" indent="-174708">
              <a:buFont typeface="Arial" panose="020B0604020202020204" pitchFamily="34" charset="0"/>
              <a:buChar char="•"/>
            </a:pPr>
            <a:r>
              <a:rPr lang="en-US" i="0" dirty="0"/>
              <a:t>They corrupt our humanness</a:t>
            </a:r>
          </a:p>
          <a:p>
            <a:pPr marL="1572368" lvl="3" indent="-174708">
              <a:buFont typeface="Arial" panose="020B0604020202020204" pitchFamily="34" charset="0"/>
              <a:buChar char="•"/>
            </a:pPr>
            <a:endParaRPr lang="en-US" i="0" dirty="0"/>
          </a:p>
          <a:p>
            <a:pPr marL="1572368" lvl="3" indent="-174708">
              <a:buFont typeface="Arial" panose="020B0604020202020204" pitchFamily="34" charset="0"/>
              <a:buChar char="•"/>
            </a:pPr>
            <a:r>
              <a:rPr lang="en-US" i="0" dirty="0"/>
              <a:t>They compete for the attention and lives of human beings </a:t>
            </a:r>
          </a:p>
          <a:p>
            <a:pPr marL="1572368" lvl="3" indent="-174708">
              <a:buFont typeface="Arial" panose="020B0604020202020204" pitchFamily="34" charset="0"/>
              <a:buChar char="•"/>
            </a:pPr>
            <a:r>
              <a:rPr lang="en-US" i="0" dirty="0"/>
              <a:t>They promise salvation and command our allegiance</a:t>
            </a:r>
          </a:p>
          <a:p>
            <a:pPr marL="2038255" lvl="4" indent="-174708">
              <a:buFont typeface="Arial" panose="020B0604020202020204" pitchFamily="34" charset="0"/>
              <a:buChar char="•"/>
            </a:pPr>
            <a:r>
              <a:rPr lang="en-US" i="0" dirty="0"/>
              <a:t>They claim to offer meaning and purpose, fulfillment in life </a:t>
            </a:r>
          </a:p>
          <a:p>
            <a:pPr marL="2038255" lvl="4" indent="-174708">
              <a:buFont typeface="Arial" panose="020B0604020202020204" pitchFamily="34" charset="0"/>
              <a:buChar char="•"/>
            </a:pPr>
            <a:r>
              <a:rPr lang="en-US" i="0" dirty="0"/>
              <a:t>In reality, they are a source of bondage toward death</a:t>
            </a:r>
          </a:p>
          <a:p>
            <a:pPr marL="1572368" lvl="3" indent="-174708">
              <a:buFont typeface="Arial" panose="020B0604020202020204" pitchFamily="34" charset="0"/>
              <a:buChar char="•"/>
            </a:pPr>
            <a:r>
              <a:rPr lang="en-US" i="0" dirty="0"/>
              <a:t>They are consigned to death, as are the people who “live” for them </a:t>
            </a:r>
          </a:p>
          <a:p>
            <a:pPr marL="1572368" lvl="3" indent="-174708">
              <a:buFont typeface="Arial" panose="020B0604020202020204" pitchFamily="34" charset="0"/>
              <a:buChar char="•"/>
            </a:pPr>
            <a:endParaRPr lang="en-US" i="0" dirty="0"/>
          </a:p>
          <a:p>
            <a:pPr marL="1106481" lvl="2" indent="-174708">
              <a:buFont typeface="Arial" panose="020B0604020202020204" pitchFamily="34" charset="0"/>
              <a:buChar char="•"/>
            </a:pPr>
            <a:r>
              <a:rPr lang="en-US" i="0" dirty="0"/>
              <a:t>Ideologies</a:t>
            </a:r>
          </a:p>
          <a:p>
            <a:pPr marL="1572368" lvl="3" indent="-174708">
              <a:buFont typeface="Arial" panose="020B0604020202020204" pitchFamily="34" charset="0"/>
              <a:buChar char="•"/>
            </a:pPr>
            <a:r>
              <a:rPr lang="en-US" i="0" dirty="0"/>
              <a:t>All closed systems are problematic</a:t>
            </a:r>
          </a:p>
          <a:p>
            <a:pPr marL="1572368" lvl="3" indent="-174708">
              <a:buFont typeface="Arial" panose="020B0604020202020204" pitchFamily="34" charset="0"/>
              <a:buChar char="•"/>
            </a:pPr>
            <a:r>
              <a:rPr lang="en-US" i="0" dirty="0"/>
              <a:t>Self-referenced, self-focused</a:t>
            </a:r>
          </a:p>
          <a:p>
            <a:pPr marL="2038255" lvl="4" indent="-174708">
              <a:buFont typeface="Arial" panose="020B0604020202020204" pitchFamily="34" charset="0"/>
              <a:buChar char="•"/>
            </a:pPr>
            <a:r>
              <a:rPr lang="en-US" i="0" dirty="0"/>
              <a:t>Communism, fascism, racism, </a:t>
            </a:r>
          </a:p>
          <a:p>
            <a:pPr marL="2038255" lvl="4" indent="-174708">
              <a:buFont typeface="Arial" panose="020B0604020202020204" pitchFamily="34" charset="0"/>
              <a:buChar char="•"/>
            </a:pPr>
            <a:r>
              <a:rPr lang="en-US" i="0" dirty="0"/>
              <a:t>Current example: White Christian Nationalism</a:t>
            </a:r>
          </a:p>
          <a:p>
            <a:pPr marL="2504142" lvl="5" indent="-174708">
              <a:buFont typeface="Arial" panose="020B0604020202020204" pitchFamily="34" charset="0"/>
              <a:buChar char="•"/>
            </a:pPr>
            <a:r>
              <a:rPr lang="en-US" sz="1600" b="1" dirty="0">
                <a:solidFill>
                  <a:schemeClr val="accent2">
                    <a:lumMod val="75000"/>
                  </a:schemeClr>
                </a:solidFill>
                <a:highlight>
                  <a:srgbClr val="FF00FF"/>
                </a:highlight>
              </a:rPr>
              <a:t>How is Christian Nationalism an ideology concerned with its self-preservation, and by extension, its death?</a:t>
            </a:r>
          </a:p>
          <a:p>
            <a:pPr marL="2504142" lvl="5" indent="-174708">
              <a:buFont typeface="Arial" panose="020B0604020202020204" pitchFamily="34" charset="0"/>
              <a:buChar char="•"/>
            </a:pPr>
            <a:r>
              <a:rPr lang="en-US" sz="1600" dirty="0">
                <a:solidFill>
                  <a:schemeClr val="accent2">
                    <a:lumMod val="75000"/>
                  </a:schemeClr>
                </a:solidFill>
                <a:highlight>
                  <a:srgbClr val="FF00FF"/>
                </a:highlight>
              </a:rPr>
              <a:t>READ QUOTE p. 58</a:t>
            </a:r>
          </a:p>
          <a:p>
            <a:pPr marL="1106481" lvl="2" indent="-174708">
              <a:buFont typeface="Arial" panose="020B0604020202020204" pitchFamily="34" charset="0"/>
              <a:buChar char="•"/>
            </a:pPr>
            <a:r>
              <a:rPr lang="en-US" i="0" dirty="0"/>
              <a:t>Story about Andy Thompson’s class –</a:t>
            </a:r>
          </a:p>
          <a:p>
            <a:pPr marL="1572368" lvl="3" indent="-174708">
              <a:buFont typeface="Arial" panose="020B0604020202020204" pitchFamily="34" charset="0"/>
              <a:buChar char="•"/>
            </a:pPr>
            <a:r>
              <a:rPr lang="en-US" i="0" dirty="0"/>
              <a:t>Stringfellow was generally considered a progressive Christian</a:t>
            </a:r>
          </a:p>
          <a:p>
            <a:pPr marL="1572368" lvl="3" indent="-174708">
              <a:buFont typeface="Arial" panose="020B0604020202020204" pitchFamily="34" charset="0"/>
              <a:buChar char="•"/>
            </a:pPr>
            <a:r>
              <a:rPr lang="en-US" i="0" dirty="0"/>
              <a:t>Surprised to know he was a critic of liberation theology</a:t>
            </a:r>
          </a:p>
          <a:p>
            <a:pPr marL="1572368" lvl="3" indent="-174708">
              <a:buFont typeface="Arial" panose="020B0604020202020204" pitchFamily="34" charset="0"/>
              <a:buChar char="•"/>
            </a:pPr>
            <a:r>
              <a:rPr lang="en-US" i="0" dirty="0"/>
              <a:t>In some sense, it doesn’t go far enough</a:t>
            </a:r>
          </a:p>
          <a:p>
            <a:pPr marL="2038255" lvl="4" indent="-174708">
              <a:buFont typeface="Arial" panose="020B0604020202020204" pitchFamily="34" charset="0"/>
              <a:buChar char="•"/>
            </a:pPr>
            <a:r>
              <a:rPr lang="en-US" i="0" dirty="0"/>
              <a:t>Critique</a:t>
            </a:r>
          </a:p>
          <a:p>
            <a:pPr marL="2504142" lvl="5" indent="-174708">
              <a:buFont typeface="Arial" panose="020B0604020202020204" pitchFamily="34" charset="0"/>
              <a:buChar char="•"/>
            </a:pPr>
            <a:r>
              <a:rPr lang="en-US" i="0" dirty="0"/>
              <a:t>It isn’t explicit in terms of being anchored in the corporate praxis of the Body of Christ</a:t>
            </a:r>
          </a:p>
          <a:p>
            <a:pPr marL="2504142" lvl="5" indent="-174708">
              <a:buFont typeface="Arial" panose="020B0604020202020204" pitchFamily="34" charset="0"/>
              <a:buChar char="•"/>
            </a:pPr>
            <a:r>
              <a:rPr lang="en-US" i="0" dirty="0"/>
              <a:t>Its absorption of a closed ideology – Marxism – makes it toxic, concerned with its own survival in a sense, not oriented fully toward Christ</a:t>
            </a:r>
          </a:p>
          <a:p>
            <a:pPr marL="2504142" lvl="5" indent="-174708">
              <a:buFont typeface="Arial" panose="020B0604020202020204" pitchFamily="34" charset="0"/>
              <a:buChar char="•"/>
            </a:pPr>
            <a:r>
              <a:rPr lang="en-US" i="0" dirty="0"/>
              <a:t>Can agree or disagree</a:t>
            </a:r>
          </a:p>
          <a:p>
            <a:pPr marL="1106481" lvl="2" indent="-174708">
              <a:buFont typeface="Arial" panose="020B0604020202020204" pitchFamily="34" charset="0"/>
              <a:buChar char="•"/>
            </a:pPr>
            <a:r>
              <a:rPr lang="en-US" i="0" dirty="0"/>
              <a:t>Christ’s resurrection defeats death once and for all</a:t>
            </a:r>
          </a:p>
          <a:p>
            <a:pPr marL="1572368" lvl="3" indent="-174708">
              <a:buFont typeface="Arial" panose="020B0604020202020204" pitchFamily="34" charset="0"/>
              <a:buChar char="•"/>
            </a:pPr>
            <a:r>
              <a:rPr lang="en-US" i="0" dirty="0"/>
              <a:t>Not only at the terminal point of a person’s life, but in their life right here and right now – this is significant</a:t>
            </a:r>
          </a:p>
          <a:p>
            <a:pPr marL="1572368" lvl="3" indent="-174708">
              <a:buFont typeface="Arial" panose="020B0604020202020204" pitchFamily="34" charset="0"/>
              <a:buChar char="•"/>
            </a:pPr>
            <a:r>
              <a:rPr lang="en-US" i="0" dirty="0"/>
              <a:t>We can live for Christ, we can live for life, right here, right now</a:t>
            </a:r>
          </a:p>
          <a:p>
            <a:pPr marL="1572368" lvl="3" indent="-174708">
              <a:buFont typeface="Arial" panose="020B0604020202020204" pitchFamily="34" charset="0"/>
              <a:buChar char="•"/>
            </a:pPr>
            <a:r>
              <a:rPr lang="en-US" i="0" dirty="0"/>
              <a:t>We’ll look at how to do that a little more in a minute </a:t>
            </a:r>
          </a:p>
          <a:p>
            <a:pPr marL="2504142" lvl="5" indent="-174708">
              <a:buFont typeface="Arial" panose="020B0604020202020204" pitchFamily="34" charset="0"/>
              <a:buChar char="•"/>
            </a:pPr>
            <a:endParaRPr lang="en-US" i="0" dirty="0"/>
          </a:p>
          <a:p>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19</a:t>
            </a:fld>
            <a:endParaRPr lang="en-US"/>
          </a:p>
        </p:txBody>
      </p:sp>
    </p:spTree>
    <p:extLst>
      <p:ext uri="{BB962C8B-B14F-4D97-AF65-F5344CB8AC3E}">
        <p14:creationId xmlns:p14="http://schemas.microsoft.com/office/powerpoint/2010/main" val="4183672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a:t>
            </a:r>
          </a:p>
          <a:p>
            <a:endParaRPr lang="en-US" dirty="0"/>
          </a:p>
          <a:p>
            <a:r>
              <a:rPr lang="en-US" dirty="0"/>
              <a:t>We’ll unpack “A parable before the powers” a bit later</a:t>
            </a:r>
          </a:p>
          <a:p>
            <a:r>
              <a:rPr lang="en-US" dirty="0"/>
              <a:t>Parable – story/life/biography and theology. Fundamentally an incarnational view. Life in Christ. </a:t>
            </a:r>
          </a:p>
        </p:txBody>
      </p:sp>
      <p:sp>
        <p:nvSpPr>
          <p:cNvPr id="4" name="Slide Number Placeholder 3"/>
          <p:cNvSpPr>
            <a:spLocks noGrp="1"/>
          </p:cNvSpPr>
          <p:nvPr>
            <p:ph type="sldNum" sz="quarter" idx="5"/>
          </p:nvPr>
        </p:nvSpPr>
        <p:spPr/>
        <p:txBody>
          <a:bodyPr/>
          <a:lstStyle/>
          <a:p>
            <a:fld id="{3F63B8EB-F249-4A10-8085-1D3B3EF99C21}" type="slidenum">
              <a:rPr lang="en-US" smtClean="0"/>
              <a:t>2</a:t>
            </a:fld>
            <a:endParaRPr lang="en-US"/>
          </a:p>
        </p:txBody>
      </p:sp>
    </p:spTree>
    <p:extLst>
      <p:ext uri="{BB962C8B-B14F-4D97-AF65-F5344CB8AC3E}">
        <p14:creationId xmlns:p14="http://schemas.microsoft.com/office/powerpoint/2010/main" val="3844267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Slide 20</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Death v. Life, not good v. evil, fallen, not evil</a:t>
            </a:r>
          </a:p>
          <a:p>
            <a:pPr marL="174708" indent="-174708">
              <a:buFont typeface="Arial" panose="020B0604020202020204" pitchFamily="34" charset="0"/>
              <a:buChar char="•"/>
            </a:pPr>
            <a:r>
              <a:rPr lang="en-US" dirty="0"/>
              <a:t>Death = turning away from Christ to affect self-survival (also described as demonic)</a:t>
            </a:r>
          </a:p>
          <a:p>
            <a:pPr marL="174708" indent="-174708">
              <a:buFont typeface="Arial" panose="020B0604020202020204" pitchFamily="34" charset="0"/>
              <a:buChar char="•"/>
            </a:pPr>
            <a:r>
              <a:rPr lang="en-US" dirty="0"/>
              <a:t>Death = Alienation, Estrangement</a:t>
            </a:r>
          </a:p>
          <a:p>
            <a:pPr marL="640594" lvl="1" indent="-174708">
              <a:buFont typeface="Arial" panose="020B0604020202020204" pitchFamily="34" charset="0"/>
              <a:buChar char="•"/>
            </a:pPr>
            <a:r>
              <a:rPr lang="en-US" dirty="0"/>
              <a:t>Fundamental disposition in this world</a:t>
            </a:r>
          </a:p>
          <a:p>
            <a:pPr marL="640594" lvl="1" indent="-174708">
              <a:buFont typeface="Arial" panose="020B0604020202020204" pitchFamily="34" charset="0"/>
              <a:buChar char="•"/>
            </a:pPr>
            <a:r>
              <a:rPr lang="en-US" dirty="0"/>
              <a:t>Disordered relationships – oriented toward death</a:t>
            </a:r>
          </a:p>
          <a:p>
            <a:pPr marL="174708" indent="-174708">
              <a:buFont typeface="Arial" panose="020B0604020202020204" pitchFamily="34" charset="0"/>
              <a:buChar char="•"/>
            </a:pPr>
            <a:r>
              <a:rPr lang="en-US" dirty="0"/>
              <a:t>Captivity to the Powers &amp; Principalities – institutions, idols, and ideologies</a:t>
            </a:r>
          </a:p>
          <a:p>
            <a:pPr marL="640594" lvl="1" indent="-174708">
              <a:buFont typeface="Arial" panose="020B0604020202020204" pitchFamily="34" charset="0"/>
              <a:buChar char="•"/>
            </a:pPr>
            <a:r>
              <a:rPr lang="en-US" dirty="0"/>
              <a:t>These want our attention, but they are oriented toward death. They kill here and now</a:t>
            </a:r>
          </a:p>
          <a:p>
            <a:pPr marL="174708" indent="-174708">
              <a:buFont typeface="Arial" panose="020B0604020202020204" pitchFamily="34" charset="0"/>
              <a:buChar char="•"/>
            </a:pPr>
            <a:r>
              <a:rPr lang="en-US" dirty="0"/>
              <a:t>Blasphemy: Conscience and Obedience</a:t>
            </a:r>
          </a:p>
          <a:p>
            <a:pPr marL="640594" lvl="1" indent="-174708">
              <a:buFont typeface="Arial" panose="020B0604020202020204" pitchFamily="34" charset="0"/>
              <a:buChar char="•"/>
            </a:pPr>
            <a:r>
              <a:rPr lang="en-US" dirty="0"/>
              <a:t>As to Romans 13, obey, etc., see also Revelation 13: “Men worshipped the dragon, for he had given his authority to the dragon – a beast rising out of the sea”</a:t>
            </a:r>
          </a:p>
          <a:p>
            <a:pPr marL="640594" lvl="1" indent="-174708">
              <a:buFont typeface="Arial" panose="020B0604020202020204" pitchFamily="34" charset="0"/>
              <a:buChar char="•"/>
            </a:pPr>
            <a:r>
              <a:rPr lang="en-US" dirty="0"/>
              <a:t>There is blasphemy against life in death</a:t>
            </a:r>
          </a:p>
          <a:p>
            <a:pPr marL="174708" indent="-174708">
              <a:buFont typeface="Arial" panose="020B0604020202020204" pitchFamily="34" charset="0"/>
              <a:buChar char="•"/>
            </a:pPr>
            <a:r>
              <a:rPr lang="en-US" dirty="0"/>
              <a:t>As a prophet, Stringfellow calls the church, calls you and me, not into an idealized future or forward casting vision</a:t>
            </a:r>
          </a:p>
          <a:p>
            <a:pPr marL="640594" lvl="1" indent="-174708">
              <a:buFont typeface="Arial" panose="020B0604020202020204" pitchFamily="34" charset="0"/>
              <a:buChar char="•"/>
            </a:pPr>
            <a:r>
              <a:rPr lang="en-US" dirty="0"/>
              <a:t>It’s a call of return</a:t>
            </a:r>
          </a:p>
          <a:p>
            <a:pPr marL="640594" lvl="1" indent="-174708">
              <a:buFont typeface="Arial" panose="020B0604020202020204" pitchFamily="34" charset="0"/>
              <a:buChar char="•"/>
            </a:pPr>
            <a:r>
              <a:rPr lang="en-US" dirty="0"/>
              <a:t>Return to original relationship</a:t>
            </a:r>
          </a:p>
          <a:p>
            <a:pPr marL="640594" lvl="1" indent="-174708">
              <a:buFont typeface="Arial" panose="020B0604020202020204" pitchFamily="34" charset="0"/>
              <a:buChar char="•"/>
            </a:pPr>
            <a:r>
              <a:rPr lang="en-US" dirty="0"/>
              <a:t>True selves in Christ</a:t>
            </a:r>
          </a:p>
          <a:p>
            <a:pPr marL="174708" indent="-174708">
              <a:buFont typeface="Arial" panose="020B0604020202020204" pitchFamily="34" charset="0"/>
              <a:buChar char="•"/>
            </a:pPr>
            <a:r>
              <a:rPr lang="en-US" dirty="0"/>
              <a:t>Resurrection</a:t>
            </a:r>
          </a:p>
          <a:p>
            <a:pPr marL="640594" lvl="1" indent="-174708">
              <a:buFont typeface="Arial" panose="020B0604020202020204" pitchFamily="34" charset="0"/>
              <a:buChar char="•"/>
            </a:pPr>
            <a:r>
              <a:rPr lang="en-US" dirty="0"/>
              <a:t>Life in Christ offers reconciliation from estrangement</a:t>
            </a:r>
          </a:p>
          <a:p>
            <a:pPr marL="174708" indent="-174708">
              <a:buFont typeface="Arial" panose="020B0604020202020204" pitchFamily="34" charset="0"/>
              <a:buChar char="•"/>
            </a:pPr>
            <a:r>
              <a:rPr lang="en-US" dirty="0"/>
              <a:t>Interestingly, not just for humans, but for all of creation</a:t>
            </a:r>
          </a:p>
          <a:p>
            <a:pPr marL="640594" lvl="1" indent="-174708">
              <a:buFont typeface="Arial" panose="020B0604020202020204" pitchFamily="34" charset="0"/>
              <a:buChar char="•"/>
            </a:pPr>
            <a:r>
              <a:rPr lang="en-US" dirty="0"/>
              <a:t>Even institutions can be reoriented with discernment and moral VIGILANCE </a:t>
            </a:r>
          </a:p>
          <a:p>
            <a:pPr marL="1106481" lvl="2" indent="-174708">
              <a:buFont typeface="Arial" panose="020B0604020202020204" pitchFamily="34" charset="0"/>
              <a:buChar char="•"/>
            </a:pPr>
            <a:r>
              <a:rPr lang="en-US" dirty="0"/>
              <a:t>Jonathan Rauch and </a:t>
            </a:r>
            <a:r>
              <a:rPr lang="en-US" dirty="0" err="1"/>
              <a:t>Xty</a:t>
            </a:r>
            <a:r>
              <a:rPr lang="en-US" dirty="0"/>
              <a:t> as a bulwark, a “load-bearing wall” to civil, peaceful society</a:t>
            </a:r>
          </a:p>
          <a:p>
            <a:pPr marL="1572368" lvl="3" indent="-174708">
              <a:buFont typeface="Arial" panose="020B0604020202020204" pitchFamily="34" charset="0"/>
              <a:buChar char="•"/>
            </a:pPr>
            <a:r>
              <a:rPr lang="en-US" dirty="0"/>
              <a:t>But this can’t be relied upon outside of Christian witness</a:t>
            </a:r>
          </a:p>
          <a:p>
            <a:pPr marL="1572368" lvl="3" indent="-174708">
              <a:buFont typeface="Arial" panose="020B0604020202020204" pitchFamily="34" charset="0"/>
              <a:buChar char="•"/>
            </a:pPr>
            <a:r>
              <a:rPr lang="en-US" dirty="0"/>
              <a:t>Daily task </a:t>
            </a:r>
          </a:p>
          <a:p>
            <a:pPr marL="640594" lvl="1" indent="-174708">
              <a:buFont typeface="Arial" panose="020B0604020202020204" pitchFamily="34" charset="0"/>
              <a:buChar char="•"/>
            </a:pPr>
            <a:r>
              <a:rPr lang="en-US" dirty="0"/>
              <a:t>This is our call to faithfulness</a:t>
            </a:r>
          </a:p>
        </p:txBody>
      </p:sp>
      <p:sp>
        <p:nvSpPr>
          <p:cNvPr id="4" name="Slide Number Placeholder 3"/>
          <p:cNvSpPr>
            <a:spLocks noGrp="1"/>
          </p:cNvSpPr>
          <p:nvPr>
            <p:ph type="sldNum" sz="quarter" idx="5"/>
          </p:nvPr>
        </p:nvSpPr>
        <p:spPr/>
        <p:txBody>
          <a:bodyPr/>
          <a:lstStyle/>
          <a:p>
            <a:fld id="{3F63B8EB-F249-4A10-8085-1D3B3EF99C21}" type="slidenum">
              <a:rPr lang="en-US" smtClean="0"/>
              <a:t>20</a:t>
            </a:fld>
            <a:endParaRPr lang="en-US"/>
          </a:p>
        </p:txBody>
      </p:sp>
    </p:spTree>
    <p:extLst>
      <p:ext uri="{BB962C8B-B14F-4D97-AF65-F5344CB8AC3E}">
        <p14:creationId xmlns:p14="http://schemas.microsoft.com/office/powerpoint/2010/main" val="259673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Slide 21</a:t>
            </a:r>
          </a:p>
          <a:p>
            <a:pPr defTabSz="931774"/>
            <a:endParaRPr lang="en-US" dirty="0"/>
          </a:p>
          <a:p>
            <a:pPr defTabSz="931774"/>
            <a:r>
              <a:rPr lang="en-US" dirty="0"/>
              <a:t>INCARNATION</a:t>
            </a:r>
          </a:p>
          <a:p>
            <a:pPr marL="174708" indent="-174708" defTabSz="931774">
              <a:buFont typeface="Arial" panose="020B0604020202020204" pitchFamily="34" charset="0"/>
              <a:buChar char="•"/>
            </a:pPr>
            <a:r>
              <a:rPr lang="en-US" dirty="0"/>
              <a:t>Reject division b/n sacred and secular, spiritual and political</a:t>
            </a:r>
          </a:p>
          <a:p>
            <a:pPr marL="174708" indent="-174708" defTabSz="931774">
              <a:buFont typeface="Arial" panose="020B0604020202020204" pitchFamily="34" charset="0"/>
              <a:buChar char="•"/>
            </a:pPr>
            <a:r>
              <a:rPr lang="en-US" dirty="0"/>
              <a:t>Life in the world is not separate from life in the church on Sunday morning</a:t>
            </a:r>
          </a:p>
          <a:p>
            <a:pPr marL="640594" lvl="1" indent="-174708" defTabSz="931774">
              <a:buFont typeface="Arial" panose="020B0604020202020204" pitchFamily="34" charset="0"/>
              <a:buChar char="•"/>
            </a:pPr>
            <a:r>
              <a:rPr lang="en-US" dirty="0"/>
              <a:t>One without the other is unsustainable</a:t>
            </a:r>
          </a:p>
          <a:p>
            <a:pPr marL="174708" indent="-174708" defTabSz="931774">
              <a:buFont typeface="Arial" panose="020B0604020202020204" pitchFamily="34" charset="0"/>
              <a:buChar char="•"/>
            </a:pPr>
            <a:endParaRPr lang="en-US" dirty="0"/>
          </a:p>
          <a:p>
            <a:pPr marL="174708" indent="-174708" defTabSz="931774">
              <a:buFont typeface="Arial" panose="020B0604020202020204" pitchFamily="34" charset="0"/>
              <a:buChar char="•"/>
            </a:pPr>
            <a:r>
              <a:rPr lang="en-US" dirty="0"/>
              <a:t>God “participates” in life through us</a:t>
            </a:r>
          </a:p>
          <a:p>
            <a:pPr marL="174708" indent="-174708" defTabSz="931774">
              <a:buFont typeface="Arial" panose="020B0604020202020204" pitchFamily="34" charset="0"/>
              <a:buChar char="•"/>
            </a:pPr>
            <a:r>
              <a:rPr lang="en-US" dirty="0"/>
              <a:t>The </a:t>
            </a:r>
            <a:r>
              <a:rPr lang="en-US" dirty="0" err="1"/>
              <a:t>Xn</a:t>
            </a:r>
            <a:r>
              <a:rPr lang="en-US" dirty="0"/>
              <a:t> must fully participate in the world – marketplace, political arena, neighborhood</a:t>
            </a:r>
          </a:p>
          <a:p>
            <a:pPr marL="174708" indent="-174708" defTabSz="931774">
              <a:buFont typeface="Arial" panose="020B0604020202020204" pitchFamily="34" charset="0"/>
              <a:buChar char="•"/>
            </a:pPr>
            <a:r>
              <a:rPr lang="en-US" dirty="0"/>
              <a:t>Life in X is inherently political</a:t>
            </a:r>
          </a:p>
          <a:p>
            <a:pPr marL="174708" indent="-174708" defTabSz="931774">
              <a:buFont typeface="Arial" panose="020B0604020202020204" pitchFamily="34" charset="0"/>
              <a:buChar char="•"/>
            </a:pPr>
            <a:r>
              <a:rPr lang="en-US" dirty="0"/>
              <a:t>Real world implication for how we relates to others</a:t>
            </a:r>
          </a:p>
          <a:p>
            <a:pPr marL="640594" lvl="1" indent="-174708" defTabSz="931774">
              <a:buFont typeface="Arial" panose="020B0604020202020204" pitchFamily="34" charset="0"/>
              <a:buChar char="•"/>
            </a:pPr>
            <a:r>
              <a:rPr lang="en-US" dirty="0"/>
              <a:t>To live at the expense of others isa moral choice – made manifest only through the fall – Deathward oriented</a:t>
            </a:r>
          </a:p>
          <a:p>
            <a:pPr marL="640594" lvl="1" indent="-174708" defTabSz="931774">
              <a:buFont typeface="Arial" panose="020B0604020202020204" pitchFamily="34" charset="0"/>
              <a:buChar char="•"/>
            </a:pPr>
            <a:r>
              <a:rPr lang="en-US" dirty="0"/>
              <a:t>Everything we do has a moral impact</a:t>
            </a:r>
          </a:p>
          <a:p>
            <a:pPr marL="640594" lvl="1" indent="-174708" defTabSz="931774">
              <a:buFont typeface="Arial" panose="020B0604020202020204" pitchFamily="34" charset="0"/>
              <a:buChar char="•"/>
            </a:pPr>
            <a:r>
              <a:rPr lang="en-US" dirty="0"/>
              <a:t>Can’t undo this until the Reign of God is fulfilled, but in the meantime, we are called to </a:t>
            </a:r>
          </a:p>
          <a:p>
            <a:pPr marL="1106481" lvl="2" indent="-174708" defTabSz="931774">
              <a:buFont typeface="Arial" panose="020B0604020202020204" pitchFamily="34" charset="0"/>
              <a:buChar char="•"/>
            </a:pPr>
            <a:r>
              <a:rPr lang="en-US" dirty="0"/>
              <a:t>Faithfulness</a:t>
            </a:r>
          </a:p>
          <a:p>
            <a:pPr marL="1106481" lvl="2" indent="-174708" defTabSz="931774">
              <a:buFont typeface="Arial" panose="020B0604020202020204" pitchFamily="34" charset="0"/>
              <a:buChar char="•"/>
            </a:pPr>
            <a:r>
              <a:rPr lang="en-US" dirty="0"/>
              <a:t>Discernment</a:t>
            </a:r>
          </a:p>
          <a:p>
            <a:pPr marL="1106481" lvl="2" indent="-174708" defTabSz="931774">
              <a:buFont typeface="Arial" panose="020B0604020202020204" pitchFamily="34" charset="0"/>
              <a:buChar char="•"/>
            </a:pPr>
            <a:r>
              <a:rPr lang="en-US" dirty="0"/>
              <a:t>Not every </a:t>
            </a:r>
            <a:r>
              <a:rPr lang="en-US" dirty="0" err="1"/>
              <a:t>Xns</a:t>
            </a:r>
            <a:r>
              <a:rPr lang="en-US" dirty="0"/>
              <a:t> call to faithfulness will present necessarily the same answer to any given question or event. This is because we move in sacramentality, in incarnation – we don’t begin with pietistic or moralistic programming, but we begin and end in Christ</a:t>
            </a:r>
          </a:p>
          <a:p>
            <a:pPr marL="174708" indent="-174708" defTabSz="931774">
              <a:buFont typeface="Arial" panose="020B0604020202020204" pitchFamily="34" charset="0"/>
              <a:buChar char="•"/>
            </a:pPr>
            <a:endParaRPr lang="en-US" dirty="0"/>
          </a:p>
          <a:p>
            <a:pPr marL="640594" lvl="1" indent="-174708" defTabSz="931774">
              <a:buFont typeface="Arial" panose="020B0604020202020204" pitchFamily="34" charset="0"/>
              <a:buChar char="•"/>
            </a:pPr>
            <a:endParaRPr lang="en-US" dirty="0"/>
          </a:p>
          <a:p>
            <a:pPr defTabSz="931774"/>
            <a:endParaRPr lang="en-US" dirty="0"/>
          </a:p>
          <a:p>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21</a:t>
            </a:fld>
            <a:endParaRPr lang="en-US"/>
          </a:p>
        </p:txBody>
      </p:sp>
    </p:spTree>
    <p:extLst>
      <p:ext uri="{BB962C8B-B14F-4D97-AF65-F5344CB8AC3E}">
        <p14:creationId xmlns:p14="http://schemas.microsoft.com/office/powerpoint/2010/main" val="195018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22</a:t>
            </a:r>
          </a:p>
          <a:p>
            <a:endParaRPr lang="en-US" dirty="0"/>
          </a:p>
          <a:p>
            <a:r>
              <a:rPr lang="en-US" dirty="0"/>
              <a:t>Take this very seriously: </a:t>
            </a:r>
          </a:p>
          <a:p>
            <a:pPr marL="174708" indent="-174708">
              <a:buFont typeface="Arial" panose="020B0604020202020204" pitchFamily="34" charset="0"/>
              <a:buChar char="•"/>
            </a:pPr>
            <a:r>
              <a:rPr lang="en-US" dirty="0"/>
              <a:t>“The Word of God is free and active in the world”</a:t>
            </a:r>
          </a:p>
          <a:p>
            <a:pPr marL="174708" indent="-174708">
              <a:buFont typeface="Arial" panose="020B0604020202020204" pitchFamily="34" charset="0"/>
              <a:buChar char="•"/>
            </a:pPr>
            <a:r>
              <a:rPr lang="en-US" dirty="0"/>
              <a:t>Word of God is God</a:t>
            </a:r>
          </a:p>
          <a:p>
            <a:pPr marL="640594" lvl="1" indent="-174708">
              <a:buFont typeface="Arial" panose="020B0604020202020204" pitchFamily="34" charset="0"/>
              <a:buChar char="•"/>
            </a:pPr>
            <a:r>
              <a:rPr lang="en-US" dirty="0"/>
              <a:t>Rather than allowing notions of God to be a cipher for what we fill in with self-serving preconceptions</a:t>
            </a:r>
          </a:p>
          <a:p>
            <a:pPr marL="640594" lvl="1" indent="-174708">
              <a:buFont typeface="Arial" panose="020B0604020202020204" pitchFamily="34" charset="0"/>
              <a:buChar char="•"/>
            </a:pPr>
            <a:r>
              <a:rPr lang="en-US" dirty="0"/>
              <a:t>Initiative rests with God</a:t>
            </a:r>
          </a:p>
          <a:p>
            <a:pPr marL="640594" lvl="1" indent="-174708">
              <a:buFont typeface="Arial" panose="020B0604020202020204" pitchFamily="34" charset="0"/>
              <a:buChar char="•"/>
            </a:pPr>
            <a:r>
              <a:rPr lang="en-US" dirty="0"/>
              <a:t>God is speaking to us – we learn to listen, we don’t really know how to speak about God (certainly imperfectly)</a:t>
            </a:r>
          </a:p>
          <a:p>
            <a:pPr marL="174708" indent="-174708">
              <a:buFont typeface="Arial" panose="020B0604020202020204" pitchFamily="34" charset="0"/>
              <a:buChar char="•"/>
            </a:pPr>
            <a:r>
              <a:rPr lang="en-US" dirty="0"/>
              <a:t>Bible as words of God mediate the Word of God, but the Bible is not an end in itself – this is idolatry</a:t>
            </a:r>
          </a:p>
          <a:p>
            <a:pPr marL="640594" lvl="1" indent="-174708">
              <a:buFont typeface="Arial" panose="020B0604020202020204" pitchFamily="34" charset="0"/>
              <a:buChar char="•"/>
            </a:pPr>
            <a:r>
              <a:rPr lang="en-US" dirty="0"/>
              <a:t>Take the bible seriously, not literally (this is not serious)</a:t>
            </a:r>
          </a:p>
          <a:p>
            <a:pPr marL="640594" lvl="1" indent="-174708">
              <a:buFont typeface="Arial" panose="020B0604020202020204" pitchFamily="34" charset="0"/>
              <a:buChar char="•"/>
            </a:pPr>
            <a:r>
              <a:rPr lang="en-US" dirty="0"/>
              <a:t>The Word of God is mediated through scriptural text – speaking through living scripture</a:t>
            </a:r>
          </a:p>
          <a:p>
            <a:pPr marL="640594" lvl="1" indent="-174708">
              <a:buFont typeface="Arial" panose="020B0604020202020204" pitchFamily="34" charset="0"/>
              <a:buChar char="•"/>
            </a:pPr>
            <a:endParaRPr lang="en-US" dirty="0"/>
          </a:p>
          <a:p>
            <a:pPr marL="174708" indent="-174708" defTabSz="931774">
              <a:buFont typeface="Arial" panose="020B0604020202020204" pitchFamily="34" charset="0"/>
              <a:buChar char="•"/>
            </a:pPr>
            <a:r>
              <a:rPr lang="en-US" dirty="0"/>
              <a:t>“Christians have a simple responsibility to their fellow members in Christ to maintain in the forms of their worship an integrity to the gospel. This is in itself a sufficient reason for Christians to continue to uphold forms of worship which are the common sacraments of the Christian life, that is, Baptism, Holy Communion, and the Preaching </a:t>
            </a:r>
            <a:r>
              <a:rPr lang="en-US" dirty="0" err="1"/>
              <a:t>nof</a:t>
            </a:r>
            <a:r>
              <a:rPr lang="en-US" dirty="0"/>
              <a:t> the Word in the congregation.”  -- The </a:t>
            </a:r>
            <a:r>
              <a:rPr lang="en-US" dirty="0" err="1"/>
              <a:t>Xn</a:t>
            </a:r>
            <a:r>
              <a:rPr lang="en-US" dirty="0"/>
              <a:t> Lawyer as Churchman, 1957</a:t>
            </a:r>
          </a:p>
          <a:p>
            <a:pPr marL="174708" indent="-174708" defTabSz="931774">
              <a:buFont typeface="Arial" panose="020B0604020202020204" pitchFamily="34" charset="0"/>
              <a:buChar char="•"/>
            </a:pPr>
            <a:endParaRPr lang="en-US" dirty="0"/>
          </a:p>
          <a:p>
            <a:pPr marL="174708" indent="-174708" defTabSz="931774">
              <a:buFont typeface="Arial" panose="020B0604020202020204" pitchFamily="34" charset="0"/>
              <a:buChar char="•"/>
            </a:pPr>
            <a:r>
              <a:rPr lang="en-US" dirty="0"/>
              <a:t>Liturgy is a political event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Word of God is not limited by anything, including culture</a:t>
            </a:r>
          </a:p>
          <a:p>
            <a:pPr marL="640594" lvl="1" indent="-174708">
              <a:buFont typeface="Arial" panose="020B0604020202020204" pitchFamily="34" charset="0"/>
              <a:buChar char="•"/>
            </a:pPr>
            <a:r>
              <a:rPr lang="en-US" dirty="0"/>
              <a:t>West Side Story</a:t>
            </a:r>
          </a:p>
          <a:p>
            <a:pPr marL="1106481" lvl="2" indent="-174708">
              <a:buFont typeface="Arial" panose="020B0604020202020204" pitchFamily="34" charset="0"/>
              <a:buChar char="•"/>
            </a:pPr>
            <a:r>
              <a:rPr lang="en-US" dirty="0"/>
              <a:t>Theology in story</a:t>
            </a:r>
          </a:p>
          <a:p>
            <a:pPr marL="1106481" lvl="2" indent="-174708">
              <a:buFont typeface="Arial" panose="020B0604020202020204" pitchFamily="34" charset="0"/>
              <a:buChar char="•"/>
            </a:pPr>
            <a:r>
              <a:rPr lang="en-US" dirty="0"/>
              <a:t>Estrangement – Italian and Puerto Rican </a:t>
            </a:r>
            <a:r>
              <a:rPr lang="en-US" dirty="0" err="1"/>
              <a:t>gants</a:t>
            </a:r>
            <a:endParaRPr lang="en-US" dirty="0"/>
          </a:p>
          <a:p>
            <a:pPr marL="1106481" lvl="2" indent="-174708">
              <a:buFont typeface="Arial" panose="020B0604020202020204" pitchFamily="34" charset="0"/>
              <a:buChar char="•"/>
            </a:pPr>
            <a:r>
              <a:rPr lang="en-US" dirty="0"/>
              <a:t>Fight – death</a:t>
            </a:r>
          </a:p>
          <a:p>
            <a:pPr marL="1106481" lvl="2" indent="-174708">
              <a:buFont typeface="Arial" panose="020B0604020202020204" pitchFamily="34" charset="0"/>
              <a:buChar char="•"/>
            </a:pPr>
            <a:r>
              <a:rPr lang="en-US" dirty="0"/>
              <a:t>Out of death, two are reconciled</a:t>
            </a:r>
          </a:p>
          <a:p>
            <a:pPr marL="640594" lvl="1" indent="-174708">
              <a:buFont typeface="Arial" panose="020B0604020202020204" pitchFamily="34" charset="0"/>
              <a:buChar char="•"/>
            </a:pPr>
            <a:r>
              <a:rPr lang="en-US" dirty="0"/>
              <a:t>This is the Gospel of Jesus Christ</a:t>
            </a:r>
          </a:p>
          <a:p>
            <a:pPr marL="640594" lvl="1" indent="-174708">
              <a:buFont typeface="Arial" panose="020B0604020202020204" pitchFamily="34" charset="0"/>
              <a:buChar char="•"/>
            </a:pPr>
            <a:r>
              <a:rPr lang="en-US" dirty="0" err="1"/>
              <a:t>Mandelorian</a:t>
            </a:r>
            <a:r>
              <a:rPr lang="en-US" dirty="0"/>
              <a:t> story – VTS lost video</a:t>
            </a:r>
          </a:p>
        </p:txBody>
      </p:sp>
      <p:sp>
        <p:nvSpPr>
          <p:cNvPr id="4" name="Slide Number Placeholder 3"/>
          <p:cNvSpPr>
            <a:spLocks noGrp="1"/>
          </p:cNvSpPr>
          <p:nvPr>
            <p:ph type="sldNum" sz="quarter" idx="5"/>
          </p:nvPr>
        </p:nvSpPr>
        <p:spPr/>
        <p:txBody>
          <a:bodyPr/>
          <a:lstStyle/>
          <a:p>
            <a:fld id="{3F63B8EB-F249-4A10-8085-1D3B3EF99C21}" type="slidenum">
              <a:rPr lang="en-US" smtClean="0"/>
              <a:t>22</a:t>
            </a:fld>
            <a:endParaRPr lang="en-US"/>
          </a:p>
        </p:txBody>
      </p:sp>
    </p:spTree>
    <p:extLst>
      <p:ext uri="{BB962C8B-B14F-4D97-AF65-F5344CB8AC3E}">
        <p14:creationId xmlns:p14="http://schemas.microsoft.com/office/powerpoint/2010/main" val="3541247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Slide 23</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Church’s witness in the world is sacramental, not moralistic or programmatic</a:t>
            </a:r>
          </a:p>
          <a:p>
            <a:pPr marL="174708" indent="-174708">
              <a:buFont typeface="Arial" panose="020B0604020202020204" pitchFamily="34" charset="0"/>
              <a:buChar char="•"/>
            </a:pPr>
            <a:r>
              <a:rPr lang="en-US" dirty="0"/>
              <a:t>Not about “goodness,” or “righteousness,” or “piety.”</a:t>
            </a:r>
          </a:p>
          <a:p>
            <a:pPr marL="174708" indent="-174708">
              <a:buFont typeface="Arial" panose="020B0604020202020204" pitchFamily="34" charset="0"/>
              <a:buChar char="•"/>
            </a:pPr>
            <a:r>
              <a:rPr lang="en-US" dirty="0"/>
              <a:t>Rather, about living humanly in the Fall</a:t>
            </a:r>
          </a:p>
          <a:p>
            <a:pPr marL="174708" indent="-174708">
              <a:buFont typeface="Arial" panose="020B0604020202020204" pitchFamily="34" charset="0"/>
              <a:buChar char="•"/>
            </a:pPr>
            <a:r>
              <a:rPr lang="en-US" dirty="0"/>
              <a:t>We can’t fully escape our complicity with evil – that is, with death, but we can live as a </a:t>
            </a:r>
          </a:p>
          <a:p>
            <a:pPr marL="640594" lvl="1" indent="-174708">
              <a:buFont typeface="Arial" panose="020B0604020202020204" pitchFamily="34" charset="0"/>
              <a:buChar char="•"/>
            </a:pPr>
            <a:r>
              <a:rPr lang="en-US" dirty="0"/>
              <a:t>SIGN OF LIFE AND LOVE in the world</a:t>
            </a:r>
          </a:p>
          <a:p>
            <a:pPr marL="640594" lvl="1" indent="-174708">
              <a:buFont typeface="Arial" panose="020B0604020202020204" pitchFamily="34" charset="0"/>
              <a:buChar char="•"/>
            </a:pPr>
            <a:r>
              <a:rPr lang="en-US" dirty="0"/>
              <a:t>A conduit for God’s love</a:t>
            </a:r>
          </a:p>
          <a:p>
            <a:pPr marL="174708" indent="-174708">
              <a:buFont typeface="Arial" panose="020B0604020202020204" pitchFamily="34" charset="0"/>
              <a:buChar char="•"/>
            </a:pPr>
            <a:r>
              <a:rPr lang="en-US" dirty="0"/>
              <a:t>Christ claims us in this world through the sacramental worship of the church</a:t>
            </a:r>
          </a:p>
          <a:p>
            <a:pPr marL="640594" lvl="1" indent="-174708">
              <a:buFont typeface="Arial" panose="020B0604020202020204" pitchFamily="34" charset="0"/>
              <a:buChar char="•"/>
            </a:pPr>
            <a:r>
              <a:rPr lang="en-US" dirty="0"/>
              <a:t>Baptism</a:t>
            </a:r>
          </a:p>
          <a:p>
            <a:pPr marL="640594" lvl="1" indent="-174708">
              <a:buFont typeface="Arial" panose="020B0604020202020204" pitchFamily="34" charset="0"/>
              <a:buChar char="•"/>
            </a:pPr>
            <a:r>
              <a:rPr lang="en-US" dirty="0"/>
              <a:t>BAPTISM IS THE SACRAMENT OF THE LAITY!!! </a:t>
            </a:r>
          </a:p>
          <a:p>
            <a:pPr marL="640594" lvl="1" indent="-174708">
              <a:buFont typeface="Arial" panose="020B0604020202020204" pitchFamily="34" charset="0"/>
              <a:buChar char="•"/>
            </a:pPr>
            <a:endParaRPr lang="en-US" dirty="0"/>
          </a:p>
          <a:p>
            <a:pPr marL="640594" lvl="1" indent="-174708">
              <a:buFont typeface="Arial" panose="020B0604020202020204" pitchFamily="34" charset="0"/>
              <a:buChar char="•"/>
            </a:pPr>
            <a:r>
              <a:rPr lang="en-US" dirty="0"/>
              <a:t>“Baptism is the assurance == accepted, enacted, verified, and represented by Christians – of the unity of all humanity in Christ. The baptized are the people in history consecrated to the unity humans receive in the worship of God.”  -- Instead of Death 111</a:t>
            </a:r>
          </a:p>
          <a:p>
            <a:pPr marL="640594" lvl="1" indent="-174708">
              <a:buFont typeface="Arial" panose="020B0604020202020204" pitchFamily="34" charset="0"/>
              <a:buChar char="•"/>
            </a:pPr>
            <a:r>
              <a:rPr lang="en-US" dirty="0"/>
              <a:t>Read quote </a:t>
            </a:r>
          </a:p>
          <a:p>
            <a:pPr marL="1106481" lvl="2" indent="-174708">
              <a:buFont typeface="Arial" panose="020B0604020202020204" pitchFamily="34" charset="0"/>
              <a:buChar char="•"/>
            </a:pPr>
            <a:r>
              <a:rPr lang="en-US" dirty="0"/>
              <a:t>“Baptism overcomes all that alienates, segregates, divides and destroys men in their relationships with each other, within their own persons, and in their relationship with the rest of Creation.”  112</a:t>
            </a:r>
          </a:p>
          <a:p>
            <a:pPr marL="174708" indent="-174708">
              <a:buFont typeface="Arial" panose="020B0604020202020204" pitchFamily="34" charset="0"/>
              <a:buChar char="•"/>
            </a:pPr>
            <a:r>
              <a:rPr lang="en-US" dirty="0"/>
              <a:t>&amp; Christ nurtures us for action in the world</a:t>
            </a:r>
          </a:p>
          <a:p>
            <a:pPr marL="640594" lvl="1" indent="-174708">
              <a:buFont typeface="Arial" panose="020B0604020202020204" pitchFamily="34" charset="0"/>
              <a:buChar char="•"/>
            </a:pPr>
            <a:r>
              <a:rPr lang="en-US" dirty="0"/>
              <a:t>Eucharist  - encounter and contact</a:t>
            </a:r>
          </a:p>
          <a:p>
            <a:pPr marL="465887" lvl="1"/>
            <a:endParaRPr lang="en-US" dirty="0"/>
          </a:p>
          <a:p>
            <a:pPr marL="465887" lvl="1"/>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23</a:t>
            </a:fld>
            <a:endParaRPr lang="en-US"/>
          </a:p>
        </p:txBody>
      </p:sp>
    </p:spTree>
    <p:extLst>
      <p:ext uri="{BB962C8B-B14F-4D97-AF65-F5344CB8AC3E}">
        <p14:creationId xmlns:p14="http://schemas.microsoft.com/office/powerpoint/2010/main" val="3360621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24</a:t>
            </a:r>
          </a:p>
          <a:p>
            <a:endParaRPr lang="en-US" dirty="0"/>
          </a:p>
          <a:p>
            <a:r>
              <a:rPr lang="en-US" dirty="0"/>
              <a:t>“This is the awful freedom into which the Church is born and into which the Christian is baptized. It is a freedom to live in this present age, during the remaining time of death’s apparent reign, without escaping or hiding or withdrawing from the full reality of death’s presence, bearing the brunt of its powers, yet jubilantly confident at the same time of Christ’s victory over death and all the powers of death.” – </a:t>
            </a:r>
            <a:r>
              <a:rPr lang="en-US" i="1" dirty="0"/>
              <a:t>Free in Obedience, </a:t>
            </a:r>
            <a:r>
              <a:rPr lang="en-US" dirty="0"/>
              <a:t>p. 75</a:t>
            </a:r>
          </a:p>
          <a:p>
            <a:endParaRPr lang="en-US" dirty="0"/>
          </a:p>
          <a:p>
            <a:r>
              <a:rPr lang="en-US" dirty="0"/>
              <a:t>To live humanly is to live according to:</a:t>
            </a:r>
          </a:p>
          <a:p>
            <a:pPr marL="174708" indent="-174708">
              <a:buFont typeface="Arial" panose="020B0604020202020204" pitchFamily="34" charset="0"/>
              <a:buChar char="•"/>
            </a:pPr>
            <a:r>
              <a:rPr lang="en-US" dirty="0"/>
              <a:t>Discernment</a:t>
            </a:r>
          </a:p>
          <a:p>
            <a:pPr marL="174708" indent="-174708">
              <a:buFont typeface="Arial" panose="020B0604020202020204" pitchFamily="34" charset="0"/>
              <a:buChar char="•"/>
            </a:pPr>
            <a:r>
              <a:rPr lang="en-US" dirty="0" err="1"/>
              <a:t>Faithfulnes</a:t>
            </a:r>
            <a:endParaRPr lang="en-US" dirty="0"/>
          </a:p>
          <a:p>
            <a:pPr marL="174708" indent="-174708">
              <a:buFont typeface="Arial" panose="020B0604020202020204" pitchFamily="34" charset="0"/>
              <a:buChar char="•"/>
            </a:pPr>
            <a:r>
              <a:rPr lang="en-US" dirty="0"/>
              <a:t>To resist the power of death </a:t>
            </a:r>
          </a:p>
          <a:p>
            <a:pPr marL="174708" indent="-174708">
              <a:buFont typeface="Arial" panose="020B0604020202020204" pitchFamily="34" charset="0"/>
              <a:buChar char="•"/>
            </a:pPr>
            <a:r>
              <a:rPr lang="en-US" dirty="0"/>
              <a:t>Affirm the Biblical life</a:t>
            </a:r>
          </a:p>
          <a:p>
            <a:pPr marL="640594" lvl="1" indent="-174708">
              <a:buFont typeface="Arial" panose="020B0604020202020204" pitchFamily="34" charset="0"/>
              <a:buChar char="•"/>
            </a:pPr>
            <a:r>
              <a:rPr lang="en-US" dirty="0"/>
              <a:t>Take scripture seriously</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Live baptismally, review your vows and promises – “Remember your Baptism” (see 111 – 112 “Instead of Death”</a:t>
            </a:r>
          </a:p>
          <a:p>
            <a:endParaRPr lang="en-US" dirty="0"/>
          </a:p>
          <a:p>
            <a:r>
              <a:rPr lang="en-US" dirty="0"/>
              <a:t>Example of life in Nazi Germany – this is tough</a:t>
            </a:r>
          </a:p>
          <a:p>
            <a:pPr marL="174708" indent="-174708">
              <a:buFont typeface="Arial" panose="020B0604020202020204" pitchFamily="34" charset="0"/>
              <a:buChar char="•"/>
            </a:pPr>
            <a:r>
              <a:rPr lang="en-US" dirty="0"/>
              <a:t>Resistance was the only way to live</a:t>
            </a:r>
          </a:p>
          <a:p>
            <a:pPr marL="174708" indent="-174708">
              <a:buFont typeface="Arial" panose="020B0604020202020204" pitchFamily="34" charset="0"/>
              <a:buChar char="•"/>
            </a:pPr>
            <a:r>
              <a:rPr lang="en-US" dirty="0"/>
              <a:t>Coveting safety, security, invisibility – these are idols in the face of a deathward reign of terror</a:t>
            </a:r>
          </a:p>
          <a:p>
            <a:pPr marL="640594" lvl="1" indent="-174708">
              <a:buFont typeface="Arial" panose="020B0604020202020204" pitchFamily="34" charset="0"/>
              <a:buChar char="•"/>
            </a:pPr>
            <a:r>
              <a:rPr lang="en-US" dirty="0"/>
              <a:t>Not to resist involved the certainty of moral death, of losing true humanness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Where is the Word of God in your life?</a:t>
            </a:r>
          </a:p>
          <a:p>
            <a:pPr marL="640594" lvl="1" indent="-174708">
              <a:buFont typeface="Arial" panose="020B0604020202020204" pitchFamily="34" charset="0"/>
              <a:buChar char="•"/>
            </a:pPr>
            <a:r>
              <a:rPr lang="en-US" dirty="0"/>
              <a:t>Where are you part of, or able to contribute to reconciliation? Where is your West Side Story?</a:t>
            </a:r>
          </a:p>
          <a:p>
            <a:pPr marL="640594" lvl="1" indent="-174708">
              <a:buFont typeface="Arial" panose="020B0604020202020204" pitchFamily="34" charset="0"/>
              <a:buChar char="•"/>
            </a:pPr>
            <a:r>
              <a:rPr lang="en-US" dirty="0"/>
              <a:t>Where is your gospel truth emerging from death, from estrangement?</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24</a:t>
            </a:fld>
            <a:endParaRPr lang="en-US"/>
          </a:p>
        </p:txBody>
      </p:sp>
    </p:spTree>
    <p:extLst>
      <p:ext uri="{BB962C8B-B14F-4D97-AF65-F5344CB8AC3E}">
        <p14:creationId xmlns:p14="http://schemas.microsoft.com/office/powerpoint/2010/main" val="925379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25</a:t>
            </a:r>
          </a:p>
        </p:txBody>
      </p:sp>
      <p:sp>
        <p:nvSpPr>
          <p:cNvPr id="4" name="Slide Number Placeholder 3"/>
          <p:cNvSpPr>
            <a:spLocks noGrp="1"/>
          </p:cNvSpPr>
          <p:nvPr>
            <p:ph type="sldNum" sz="quarter" idx="5"/>
          </p:nvPr>
        </p:nvSpPr>
        <p:spPr/>
        <p:txBody>
          <a:bodyPr/>
          <a:lstStyle/>
          <a:p>
            <a:fld id="{3F63B8EB-F249-4A10-8085-1D3B3EF99C21}" type="slidenum">
              <a:rPr lang="en-US" smtClean="0"/>
              <a:t>25</a:t>
            </a:fld>
            <a:endParaRPr lang="en-US"/>
          </a:p>
        </p:txBody>
      </p:sp>
    </p:spTree>
    <p:extLst>
      <p:ext uri="{BB962C8B-B14F-4D97-AF65-F5344CB8AC3E}">
        <p14:creationId xmlns:p14="http://schemas.microsoft.com/office/powerpoint/2010/main" val="3627069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26</a:t>
            </a:r>
          </a:p>
          <a:p>
            <a:endParaRPr lang="en-US"/>
          </a:p>
          <a:p>
            <a:r>
              <a:rPr lang="en-US"/>
              <a:t>Irony </a:t>
            </a:r>
            <a:r>
              <a:rPr lang="en-US" dirty="0"/>
              <a:t>– Stringfellow as an icon. Wouldn’t have liked that, but I’m more with John Chrysostom on that</a:t>
            </a:r>
          </a:p>
        </p:txBody>
      </p:sp>
      <p:sp>
        <p:nvSpPr>
          <p:cNvPr id="4" name="Slide Number Placeholder 3"/>
          <p:cNvSpPr>
            <a:spLocks noGrp="1"/>
          </p:cNvSpPr>
          <p:nvPr>
            <p:ph type="sldNum" sz="quarter" idx="5"/>
          </p:nvPr>
        </p:nvSpPr>
        <p:spPr/>
        <p:txBody>
          <a:bodyPr/>
          <a:lstStyle/>
          <a:p>
            <a:fld id="{3F63B8EB-F249-4A10-8085-1D3B3EF99C21}" type="slidenum">
              <a:rPr lang="en-US" smtClean="0"/>
              <a:t>26</a:t>
            </a:fld>
            <a:endParaRPr lang="en-US"/>
          </a:p>
        </p:txBody>
      </p:sp>
    </p:spTree>
    <p:extLst>
      <p:ext uri="{BB962C8B-B14F-4D97-AF65-F5344CB8AC3E}">
        <p14:creationId xmlns:p14="http://schemas.microsoft.com/office/powerpoint/2010/main" val="71053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a:t>
            </a:r>
          </a:p>
          <a:p>
            <a:r>
              <a:rPr lang="en-US" dirty="0"/>
              <a:t> </a:t>
            </a:r>
          </a:p>
          <a:p>
            <a:r>
              <a:rPr lang="en-US" dirty="0"/>
              <a:t>Read portions of Williams forward to An Alien in a Strange Land – blue tab</a:t>
            </a:r>
          </a:p>
        </p:txBody>
      </p:sp>
      <p:sp>
        <p:nvSpPr>
          <p:cNvPr id="4" name="Slide Number Placeholder 3"/>
          <p:cNvSpPr>
            <a:spLocks noGrp="1"/>
          </p:cNvSpPr>
          <p:nvPr>
            <p:ph type="sldNum" sz="quarter" idx="5"/>
          </p:nvPr>
        </p:nvSpPr>
        <p:spPr/>
        <p:txBody>
          <a:bodyPr/>
          <a:lstStyle/>
          <a:p>
            <a:fld id="{3F63B8EB-F249-4A10-8085-1D3B3EF99C21}" type="slidenum">
              <a:rPr lang="en-US" smtClean="0"/>
              <a:t>3</a:t>
            </a:fld>
            <a:endParaRPr lang="en-US"/>
          </a:p>
        </p:txBody>
      </p:sp>
    </p:spTree>
    <p:extLst>
      <p:ext uri="{BB962C8B-B14F-4D97-AF65-F5344CB8AC3E}">
        <p14:creationId xmlns:p14="http://schemas.microsoft.com/office/powerpoint/2010/main" val="380656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4.</a:t>
            </a:r>
          </a:p>
          <a:p>
            <a:endParaRPr lang="en-US" dirty="0"/>
          </a:p>
          <a:p>
            <a:r>
              <a:rPr lang="en-US" dirty="0"/>
              <a:t>Read excerpts from Sojourners article – Jim wrote in 1985, one year after Wm St death</a:t>
            </a:r>
          </a:p>
        </p:txBody>
      </p:sp>
      <p:sp>
        <p:nvSpPr>
          <p:cNvPr id="4" name="Slide Number Placeholder 3"/>
          <p:cNvSpPr>
            <a:spLocks noGrp="1"/>
          </p:cNvSpPr>
          <p:nvPr>
            <p:ph type="sldNum" sz="quarter" idx="5"/>
          </p:nvPr>
        </p:nvSpPr>
        <p:spPr/>
        <p:txBody>
          <a:bodyPr/>
          <a:lstStyle/>
          <a:p>
            <a:fld id="{3F63B8EB-F249-4A10-8085-1D3B3EF99C21}" type="slidenum">
              <a:rPr lang="en-US" smtClean="0"/>
              <a:t>4</a:t>
            </a:fld>
            <a:endParaRPr lang="en-US"/>
          </a:p>
        </p:txBody>
      </p:sp>
    </p:spTree>
    <p:extLst>
      <p:ext uri="{BB962C8B-B14F-4D97-AF65-F5344CB8AC3E}">
        <p14:creationId xmlns:p14="http://schemas.microsoft.com/office/powerpoint/2010/main" val="258105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a:t>
            </a:r>
          </a:p>
          <a:p>
            <a:endParaRPr lang="en-US" dirty="0"/>
          </a:p>
          <a:p>
            <a:r>
              <a:rPr lang="en-US" dirty="0"/>
              <a:t>Karl Barth: theology grounded in scripture. Shocked the liberal German theological establishment with his insistence on a return to authentic Biblical study and theology. Also authored the Barmen Declaration – the Confessing Church statement at total odds with the state church apparatus during Nazism in the 1930s. Bonhoeffer very involved in Confessing Church. Ties to Stringfellow</a:t>
            </a:r>
          </a:p>
        </p:txBody>
      </p:sp>
      <p:sp>
        <p:nvSpPr>
          <p:cNvPr id="4" name="Slide Number Placeholder 3"/>
          <p:cNvSpPr>
            <a:spLocks noGrp="1"/>
          </p:cNvSpPr>
          <p:nvPr>
            <p:ph type="sldNum" sz="quarter" idx="5"/>
          </p:nvPr>
        </p:nvSpPr>
        <p:spPr/>
        <p:txBody>
          <a:bodyPr/>
          <a:lstStyle/>
          <a:p>
            <a:fld id="{3F63B8EB-F249-4A10-8085-1D3B3EF99C21}" type="slidenum">
              <a:rPr lang="en-US" smtClean="0"/>
              <a:t>5</a:t>
            </a:fld>
            <a:endParaRPr lang="en-US"/>
          </a:p>
        </p:txBody>
      </p:sp>
    </p:spTree>
    <p:extLst>
      <p:ext uri="{BB962C8B-B14F-4D97-AF65-F5344CB8AC3E}">
        <p14:creationId xmlns:p14="http://schemas.microsoft.com/office/powerpoint/2010/main" val="416756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6</a:t>
            </a:r>
          </a:p>
          <a:p>
            <a:r>
              <a:rPr lang="en-US" dirty="0"/>
              <a:t>Stringfellow often referred to as a prophet. </a:t>
            </a:r>
          </a:p>
        </p:txBody>
      </p:sp>
      <p:sp>
        <p:nvSpPr>
          <p:cNvPr id="4" name="Slide Number Placeholder 3"/>
          <p:cNvSpPr>
            <a:spLocks noGrp="1"/>
          </p:cNvSpPr>
          <p:nvPr>
            <p:ph type="sldNum" sz="quarter" idx="5"/>
          </p:nvPr>
        </p:nvSpPr>
        <p:spPr/>
        <p:txBody>
          <a:bodyPr/>
          <a:lstStyle/>
          <a:p>
            <a:fld id="{3F63B8EB-F249-4A10-8085-1D3B3EF99C21}" type="slidenum">
              <a:rPr lang="en-US" smtClean="0"/>
              <a:t>6</a:t>
            </a:fld>
            <a:endParaRPr lang="en-US"/>
          </a:p>
        </p:txBody>
      </p:sp>
    </p:spTree>
    <p:extLst>
      <p:ext uri="{BB962C8B-B14F-4D97-AF65-F5344CB8AC3E}">
        <p14:creationId xmlns:p14="http://schemas.microsoft.com/office/powerpoint/2010/main" val="361563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7</a:t>
            </a:r>
          </a:p>
          <a:p>
            <a:endParaRPr lang="en-US" dirty="0"/>
          </a:p>
          <a:p>
            <a:pPr marL="174708" indent="-174708">
              <a:buFont typeface="Arial" panose="020B0604020202020204" pitchFamily="34" charset="0"/>
              <a:buChar char="•"/>
            </a:pPr>
            <a:r>
              <a:rPr lang="en-US" dirty="0"/>
              <a:t>Age 14 – encouraged to be a priest, S clearly discerned that was not his call. A distrust of institutions was already germinating.</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1947 – Traveled to Oslo for Second World Council of Christian Youth. Heard Reinhold Niehbur among others – lifelong association with major theologians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Bates – as a junior he organized a sit-in at a local restaurant that refused to serve people of color. He never looked back. </a:t>
            </a:r>
          </a:p>
          <a:p>
            <a:endParaRPr lang="en-US" dirty="0"/>
          </a:p>
          <a:p>
            <a:pPr marL="174708" indent="-174708">
              <a:buFont typeface="Arial" panose="020B0604020202020204" pitchFamily="34" charset="0"/>
              <a:buChar char="•"/>
            </a:pPr>
            <a:r>
              <a:rPr lang="en-US" dirty="0"/>
              <a:t>LSE – influenced by William Temple, socialism, Anglo-Catholicism (economic practices for justice shaped and nurtured in faith)</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EDS – studied for a while, didn’t take a degree there, but was shaped by its early progressive activism and later in life with its support for Philly 11</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Served two years in the army as law clerk prior to Harvard</a:t>
            </a:r>
          </a:p>
        </p:txBody>
      </p:sp>
      <p:sp>
        <p:nvSpPr>
          <p:cNvPr id="4" name="Slide Number Placeholder 3"/>
          <p:cNvSpPr>
            <a:spLocks noGrp="1"/>
          </p:cNvSpPr>
          <p:nvPr>
            <p:ph type="sldNum" sz="quarter" idx="5"/>
          </p:nvPr>
        </p:nvSpPr>
        <p:spPr/>
        <p:txBody>
          <a:bodyPr/>
          <a:lstStyle/>
          <a:p>
            <a:fld id="{3F63B8EB-F249-4A10-8085-1D3B3EF99C21}" type="slidenum">
              <a:rPr lang="en-US" smtClean="0"/>
              <a:t>7</a:t>
            </a:fld>
            <a:endParaRPr lang="en-US"/>
          </a:p>
        </p:txBody>
      </p:sp>
    </p:spTree>
    <p:extLst>
      <p:ext uri="{BB962C8B-B14F-4D97-AF65-F5344CB8AC3E}">
        <p14:creationId xmlns:p14="http://schemas.microsoft.com/office/powerpoint/2010/main" val="1343170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err="1"/>
              <a:t>Slilde</a:t>
            </a:r>
            <a:r>
              <a:rPr lang="en-US" dirty="0"/>
              <a:t> 8</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Calling to live amongst the poor – </a:t>
            </a:r>
            <a:r>
              <a:rPr lang="en-US" i="1" dirty="0"/>
              <a:t>not</a:t>
            </a:r>
            <a:r>
              <a:rPr lang="en-US" dirty="0"/>
              <a:t> as a savior</a:t>
            </a:r>
          </a:p>
          <a:p>
            <a:pPr marL="174708" indent="-174708">
              <a:buFont typeface="Arial" panose="020B0604020202020204" pitchFamily="34" charset="0"/>
              <a:buChar char="•"/>
            </a:pPr>
            <a:r>
              <a:rPr lang="en-US" dirty="0"/>
              <a:t>East Protestant Episcopal Parish</a:t>
            </a:r>
          </a:p>
          <a:p>
            <a:pPr marL="174708" indent="-174708">
              <a:buFont typeface="Arial" panose="020B0604020202020204" pitchFamily="34" charset="0"/>
              <a:buChar char="•"/>
            </a:pPr>
            <a:r>
              <a:rPr lang="en-US" dirty="0"/>
              <a:t>How did Stringfellow build trust?</a:t>
            </a:r>
          </a:p>
          <a:p>
            <a:pPr marL="640594" lvl="1" indent="-174708">
              <a:buFont typeface="Arial" panose="020B0604020202020204" pitchFamily="34" charset="0"/>
              <a:buChar char="•"/>
            </a:pPr>
            <a:r>
              <a:rPr lang="en-US" dirty="0"/>
              <a:t>Read passage from My People is the Enemy</a:t>
            </a:r>
          </a:p>
          <a:p>
            <a:pPr marL="174708" indent="-174708">
              <a:buFont typeface="Arial" panose="020B0604020202020204" pitchFamily="34" charset="0"/>
              <a:buChar char="•"/>
            </a:pPr>
            <a:r>
              <a:rPr lang="en-US" dirty="0"/>
              <a:t>Visit from Monk</a:t>
            </a:r>
          </a:p>
          <a:p>
            <a:pPr marL="174708" indent="-174708">
              <a:buFont typeface="Arial" panose="020B0604020202020204" pitchFamily="34" charset="0"/>
              <a:buChar char="•"/>
            </a:pPr>
            <a:r>
              <a:rPr lang="en-US" dirty="0"/>
              <a:t>Sacrament of the jacket</a:t>
            </a:r>
          </a:p>
          <a:p>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8</a:t>
            </a:fld>
            <a:endParaRPr lang="en-US"/>
          </a:p>
        </p:txBody>
      </p:sp>
    </p:spTree>
    <p:extLst>
      <p:ext uri="{BB962C8B-B14F-4D97-AF65-F5344CB8AC3E}">
        <p14:creationId xmlns:p14="http://schemas.microsoft.com/office/powerpoint/2010/main" val="129672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Slide 9</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Tours Barth through Harlem (as “safe” guide)</a:t>
            </a:r>
          </a:p>
          <a:p>
            <a:pPr marL="174708" indent="-174708">
              <a:buFont typeface="Arial" panose="020B0604020202020204" pitchFamily="34" charset="0"/>
              <a:buChar char="•"/>
            </a:pPr>
            <a:r>
              <a:rPr lang="en-US" dirty="0"/>
              <a:t>Symposium panel – Stringfellow’s questions at least as interesting as Barth’s answers</a:t>
            </a:r>
          </a:p>
          <a:p>
            <a:pPr marL="174708" indent="-174708">
              <a:buFont typeface="Arial" panose="020B0604020202020204" pitchFamily="34" charset="0"/>
              <a:buChar char="•"/>
            </a:pPr>
            <a:r>
              <a:rPr lang="en-US" dirty="0"/>
              <a:t>“This is the man America should be listening to”</a:t>
            </a:r>
          </a:p>
          <a:p>
            <a:pPr marL="174708" indent="-174708">
              <a:buFont typeface="Arial" panose="020B0604020202020204" pitchFamily="34" charset="0"/>
              <a:buChar char="•"/>
            </a:pPr>
            <a:r>
              <a:rPr lang="en-US" dirty="0"/>
              <a:t>Anthony Towne – bartender at WCC party in Manhattan. Both got drunk (S. quit in 1968). </a:t>
            </a:r>
          </a:p>
          <a:p>
            <a:pPr marL="640594" lvl="1" indent="-174708">
              <a:buFont typeface="Arial" panose="020B0604020202020204" pitchFamily="34" charset="0"/>
              <a:buChar char="•"/>
            </a:pPr>
            <a:r>
              <a:rPr lang="en-US" dirty="0"/>
              <a:t>Stringfellow helped Towne delay an eviction, after which they moved in together on the upper West Side</a:t>
            </a:r>
          </a:p>
          <a:p>
            <a:pPr marL="640594" lvl="1" indent="-174708">
              <a:buFont typeface="Arial" panose="020B0604020202020204" pitchFamily="34" charset="0"/>
              <a:buChar char="•"/>
            </a:pPr>
            <a:r>
              <a:rPr lang="en-US" dirty="0"/>
              <a:t>Towne was a Methodist minister and poet, helped co-author books later with S. </a:t>
            </a:r>
          </a:p>
          <a:p>
            <a:pPr marL="174708" indent="-174708">
              <a:buFont typeface="Arial" panose="020B0604020202020204" pitchFamily="34" charset="0"/>
              <a:buChar char="•"/>
            </a:pPr>
            <a:r>
              <a:rPr lang="en-US" dirty="0"/>
              <a:t>A Private and Public Faith</a:t>
            </a:r>
          </a:p>
          <a:p>
            <a:pPr marL="640594" lvl="1" indent="-174708">
              <a:buFont typeface="Arial" panose="020B0604020202020204" pitchFamily="34" charset="0"/>
              <a:buChar char="•"/>
            </a:pPr>
            <a:r>
              <a:rPr lang="en-US" dirty="0"/>
              <a:t>S. begins coming out with his theology</a:t>
            </a:r>
          </a:p>
          <a:p>
            <a:pPr marL="640594" lvl="1" indent="-174708">
              <a:buFont typeface="Arial" panose="020B0604020202020204" pitchFamily="34" charset="0"/>
              <a:buChar char="•"/>
            </a:pPr>
            <a:r>
              <a:rPr lang="en-US" dirty="0"/>
              <a:t>A prophetic call to the church, particularly the protestant church, to return to the Word of God, to be active in the world where justice is called for, to cease being complicit in structures of power, privilege, and wealth</a:t>
            </a:r>
          </a:p>
          <a:p>
            <a:pPr marL="1106481" lvl="2" indent="-174708">
              <a:buFont typeface="Arial" panose="020B0604020202020204" pitchFamily="34" charset="0"/>
              <a:buChar char="•"/>
            </a:pPr>
            <a:r>
              <a:rPr lang="en-US" dirty="0"/>
              <a:t>An early push back against an enculturated church of Christendom</a:t>
            </a:r>
          </a:p>
          <a:p>
            <a:pPr marL="640594" lvl="1" indent="-174708">
              <a:buFont typeface="Arial" panose="020B0604020202020204" pitchFamily="34" charset="0"/>
              <a:buChar char="•"/>
            </a:pPr>
            <a:r>
              <a:rPr lang="en-US" dirty="0"/>
              <a:t>Delineates the importance of all orders of ministry, articulating lay ministry </a:t>
            </a:r>
          </a:p>
          <a:p>
            <a:pPr marL="640594" lvl="1" indent="-174708">
              <a:buFont typeface="Arial" panose="020B0604020202020204" pitchFamily="34" charset="0"/>
              <a:buChar char="•"/>
            </a:pPr>
            <a:r>
              <a:rPr lang="en-US" dirty="0"/>
              <a:t>Universal understanding of the action of Christ’s Body in the world</a:t>
            </a:r>
          </a:p>
          <a:p>
            <a:pPr marL="640594" lvl="1" indent="-174708">
              <a:buFont typeface="Arial" panose="020B0604020202020204" pitchFamily="34" charset="0"/>
              <a:buChar char="•"/>
            </a:pPr>
            <a:r>
              <a:rPr lang="en-US" dirty="0"/>
              <a:t>READ CLIP</a:t>
            </a:r>
          </a:p>
          <a:p>
            <a:endParaRPr lang="en-US" dirty="0"/>
          </a:p>
          <a:p>
            <a:endParaRPr lang="en-US" dirty="0"/>
          </a:p>
        </p:txBody>
      </p:sp>
      <p:sp>
        <p:nvSpPr>
          <p:cNvPr id="4" name="Slide Number Placeholder 3"/>
          <p:cNvSpPr>
            <a:spLocks noGrp="1"/>
          </p:cNvSpPr>
          <p:nvPr>
            <p:ph type="sldNum" sz="quarter" idx="5"/>
          </p:nvPr>
        </p:nvSpPr>
        <p:spPr/>
        <p:txBody>
          <a:bodyPr/>
          <a:lstStyle/>
          <a:p>
            <a:fld id="{3F63B8EB-F249-4A10-8085-1D3B3EF99C21}" type="slidenum">
              <a:rPr lang="en-US" smtClean="0"/>
              <a:t>9</a:t>
            </a:fld>
            <a:endParaRPr lang="en-US"/>
          </a:p>
        </p:txBody>
      </p:sp>
    </p:spTree>
    <p:extLst>
      <p:ext uri="{BB962C8B-B14F-4D97-AF65-F5344CB8AC3E}">
        <p14:creationId xmlns:p14="http://schemas.microsoft.com/office/powerpoint/2010/main" val="369414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4368-B436-8490-8DD0-FC7B89221F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E22E28-0111-CB17-5A1F-A5532458BB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45E640-A099-0A54-6DA7-52410E6FD720}"/>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5" name="Footer Placeholder 4">
            <a:extLst>
              <a:ext uri="{FF2B5EF4-FFF2-40B4-BE49-F238E27FC236}">
                <a16:creationId xmlns:a16="http://schemas.microsoft.com/office/drawing/2014/main" id="{64435B90-B0D7-5BD4-4C26-8AF3D1280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AB716-C16A-D233-F85C-C112F37CF2E8}"/>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399457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D3AFF-4A58-8F56-A207-4E6C672EF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63A2D-ECB0-D99A-AB5B-F4DC029A3F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BF310-F1D7-3DE5-2DCF-519EEC2F6320}"/>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5" name="Footer Placeholder 4">
            <a:extLst>
              <a:ext uri="{FF2B5EF4-FFF2-40B4-BE49-F238E27FC236}">
                <a16:creationId xmlns:a16="http://schemas.microsoft.com/office/drawing/2014/main" id="{689471B2-A059-7936-3FE1-4AEB6D397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3EFAD-38FE-6B77-1213-4999107FDE20}"/>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323168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1D9DC-6312-E7F9-C552-1976976DE1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AFB501-DFA4-F218-51FA-89EFEF61E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73F4F-0612-1989-EEAF-DAD173B3817B}"/>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5" name="Footer Placeholder 4">
            <a:extLst>
              <a:ext uri="{FF2B5EF4-FFF2-40B4-BE49-F238E27FC236}">
                <a16:creationId xmlns:a16="http://schemas.microsoft.com/office/drawing/2014/main" id="{4D00383B-C240-105E-5C42-0376955E0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CAE26-648F-B1C0-1938-AB97D903FA52}"/>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285853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40A1-AC24-B29B-5438-89A94FFC5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43C8A-F99B-7FE2-AAB3-8CC9F20804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F2ABD-7F37-8DB4-0BA6-20810B8AEAC9}"/>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5" name="Footer Placeholder 4">
            <a:extLst>
              <a:ext uri="{FF2B5EF4-FFF2-40B4-BE49-F238E27FC236}">
                <a16:creationId xmlns:a16="http://schemas.microsoft.com/office/drawing/2014/main" id="{CD76B70E-6FF6-5EA4-5B45-C240AD483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22D42-D11F-223C-864C-416074B514C2}"/>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324797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1307-B028-3A26-16E1-9A8DB333C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57F88D-BDFC-B47E-5483-E90ED4272E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E8180-4C5C-EE82-6328-7AF262205DCA}"/>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5" name="Footer Placeholder 4">
            <a:extLst>
              <a:ext uri="{FF2B5EF4-FFF2-40B4-BE49-F238E27FC236}">
                <a16:creationId xmlns:a16="http://schemas.microsoft.com/office/drawing/2014/main" id="{35E580F4-9F67-E963-8C96-C2755DD77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97F63-4BFE-E7AA-C87A-7ADA9D6B5437}"/>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710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E469-23B0-11F2-E9DE-401741100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8934B-767B-7E5C-2F09-DA135C0771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98BBA3-539B-61A4-B431-A9D12A69CD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5DEB2-B359-E75D-3C97-F5BC9F7BFE68}"/>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6" name="Footer Placeholder 5">
            <a:extLst>
              <a:ext uri="{FF2B5EF4-FFF2-40B4-BE49-F238E27FC236}">
                <a16:creationId xmlns:a16="http://schemas.microsoft.com/office/drawing/2014/main" id="{C477CE1B-8450-48B9-9D1C-C46086C7E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29971-BDC6-9872-E2FF-157DE9564720}"/>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268824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0AB4-847B-82F4-8010-FDDC3E210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0879C2-1997-1437-E59B-0EBBFED12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E4BF6-AF56-9A06-EF4A-B540A97975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A73FDD-18F7-E40B-E03B-F7EA1DC76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A6471-C4B0-D43B-D2CF-FF1AA7CE7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1376B-6263-82EA-18F5-F1FF0E697530}"/>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8" name="Footer Placeholder 7">
            <a:extLst>
              <a:ext uri="{FF2B5EF4-FFF2-40B4-BE49-F238E27FC236}">
                <a16:creationId xmlns:a16="http://schemas.microsoft.com/office/drawing/2014/main" id="{270E5FA9-BC66-424F-D271-F207723AC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2F188-6F43-D920-FAC0-288E5FE4A136}"/>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47650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19CE-7934-7EBD-2429-6DF95B85D1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6FEAF-9E41-9B21-5BB8-BA3B7436B574}"/>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4" name="Footer Placeholder 3">
            <a:extLst>
              <a:ext uri="{FF2B5EF4-FFF2-40B4-BE49-F238E27FC236}">
                <a16:creationId xmlns:a16="http://schemas.microsoft.com/office/drawing/2014/main" id="{F53B911E-9653-39CB-3BDE-EE5E798F10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0445FD-6BF0-5C18-16EE-1F966FB965ED}"/>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412811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B7144A-9E5D-5329-05DB-F19565D105F2}"/>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3" name="Footer Placeholder 2">
            <a:extLst>
              <a:ext uri="{FF2B5EF4-FFF2-40B4-BE49-F238E27FC236}">
                <a16:creationId xmlns:a16="http://schemas.microsoft.com/office/drawing/2014/main" id="{D32D8C03-9466-1272-1191-E1E3FC9D4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5F917D-7D1D-4F90-DE10-C6E402B81AAD}"/>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42649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8EA01-152B-070E-EB48-540A1F5C2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ABA1F0-123C-7F96-B293-63175CC26A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1633F1-8173-5714-19F9-F5E80249F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4D5-3995-BEAD-2C1E-DF4BCEF745E3}"/>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6" name="Footer Placeholder 5">
            <a:extLst>
              <a:ext uri="{FF2B5EF4-FFF2-40B4-BE49-F238E27FC236}">
                <a16:creationId xmlns:a16="http://schemas.microsoft.com/office/drawing/2014/main" id="{01C640D6-C767-9E4A-37AF-5EF559B69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08BE96-1FB5-EB58-3A95-2E5028DB3964}"/>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289419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5B97-D067-6812-B7F3-46FD044F0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56FD60-87FD-85E1-FE8F-5A5782F78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9659BF-2347-7E2E-88FF-5554EE5DB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03AC2-CE97-9218-4F9A-BF0C0DDD95F0}"/>
              </a:ext>
            </a:extLst>
          </p:cNvPr>
          <p:cNvSpPr>
            <a:spLocks noGrp="1"/>
          </p:cNvSpPr>
          <p:nvPr>
            <p:ph type="dt" sz="half" idx="10"/>
          </p:nvPr>
        </p:nvSpPr>
        <p:spPr/>
        <p:txBody>
          <a:bodyPr/>
          <a:lstStyle/>
          <a:p>
            <a:fld id="{61FF6F45-D32D-4447-A5A1-E45431937E13}" type="datetimeFigureOut">
              <a:rPr lang="en-US" smtClean="0"/>
              <a:t>5/6/2026</a:t>
            </a:fld>
            <a:endParaRPr lang="en-US"/>
          </a:p>
        </p:txBody>
      </p:sp>
      <p:sp>
        <p:nvSpPr>
          <p:cNvPr id="6" name="Footer Placeholder 5">
            <a:extLst>
              <a:ext uri="{FF2B5EF4-FFF2-40B4-BE49-F238E27FC236}">
                <a16:creationId xmlns:a16="http://schemas.microsoft.com/office/drawing/2014/main" id="{2256E3C4-B355-B74C-764C-D1CE2F220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B7DC4-27A4-23AE-A11E-B255DE6BCC93}"/>
              </a:ext>
            </a:extLst>
          </p:cNvPr>
          <p:cNvSpPr>
            <a:spLocks noGrp="1"/>
          </p:cNvSpPr>
          <p:nvPr>
            <p:ph type="sldNum" sz="quarter" idx="12"/>
          </p:nvPr>
        </p:nvSpPr>
        <p:spPr/>
        <p:txBody>
          <a:bodyPr/>
          <a:lstStyle/>
          <a:p>
            <a:fld id="{A7338AD7-FF3A-4BFB-8486-847163E7B3DB}" type="slidenum">
              <a:rPr lang="en-US" smtClean="0"/>
              <a:t>‹#›</a:t>
            </a:fld>
            <a:endParaRPr lang="en-US"/>
          </a:p>
        </p:txBody>
      </p:sp>
    </p:spTree>
    <p:extLst>
      <p:ext uri="{BB962C8B-B14F-4D97-AF65-F5344CB8AC3E}">
        <p14:creationId xmlns:p14="http://schemas.microsoft.com/office/powerpoint/2010/main" val="253238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83C837-215B-4C6E-40AE-ECAC6B5C2E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DCD33-C0DB-6BC3-3108-467CFEEA4D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1F7C8-D58E-7CD6-B0D9-4478A4E36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FF6F45-D32D-4447-A5A1-E45431937E13}" type="datetimeFigureOut">
              <a:rPr lang="en-US" smtClean="0"/>
              <a:t>5/6/2026</a:t>
            </a:fld>
            <a:endParaRPr lang="en-US"/>
          </a:p>
        </p:txBody>
      </p:sp>
      <p:sp>
        <p:nvSpPr>
          <p:cNvPr id="5" name="Footer Placeholder 4">
            <a:extLst>
              <a:ext uri="{FF2B5EF4-FFF2-40B4-BE49-F238E27FC236}">
                <a16:creationId xmlns:a16="http://schemas.microsoft.com/office/drawing/2014/main" id="{6B2779BF-281A-8174-A1C4-741DB4C39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86E1D5-B5F2-813C-D150-FF3101DD3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338AD7-FF3A-4BFB-8486-847163E7B3DB}" type="slidenum">
              <a:rPr lang="en-US" smtClean="0"/>
              <a:t>‹#›</a:t>
            </a:fld>
            <a:endParaRPr lang="en-US"/>
          </a:p>
        </p:txBody>
      </p:sp>
    </p:spTree>
    <p:extLst>
      <p:ext uri="{BB962C8B-B14F-4D97-AF65-F5344CB8AC3E}">
        <p14:creationId xmlns:p14="http://schemas.microsoft.com/office/powerpoint/2010/main" val="2729938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6"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a:extLst>
              <a:ext uri="{FF2B5EF4-FFF2-40B4-BE49-F238E27FC236}">
                <a16:creationId xmlns:a16="http://schemas.microsoft.com/office/drawing/2014/main" id="{00DA13DD-EB27-823F-AE4C-474E743D51C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03647" y="1352140"/>
            <a:ext cx="4730214" cy="4153719"/>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3331A41-579D-FE6B-5A3D-8C8C7546A04A}"/>
              </a:ext>
            </a:extLst>
          </p:cNvPr>
          <p:cNvSpPr>
            <a:spLocks noGrp="1"/>
          </p:cNvSpPr>
          <p:nvPr>
            <p:ph type="title"/>
          </p:nvPr>
        </p:nvSpPr>
        <p:spPr>
          <a:xfrm>
            <a:off x="786384" y="841249"/>
            <a:ext cx="5692953" cy="2587131"/>
          </a:xfrm>
        </p:spPr>
        <p:txBody>
          <a:bodyPr vert="horz" lIns="91440" tIns="45720" rIns="91440" bIns="45720" rtlCol="0" anchor="b">
            <a:normAutofit/>
          </a:bodyPr>
          <a:lstStyle/>
          <a:p>
            <a:r>
              <a:rPr lang="en-US" sz="4800" kern="1200" dirty="0">
                <a:solidFill>
                  <a:schemeClr val="bg1"/>
                </a:solidFill>
                <a:latin typeface="+mj-lt"/>
                <a:ea typeface="+mj-ea"/>
                <a:cs typeface="+mj-cs"/>
              </a:rPr>
              <a:t>William Stringfellow: Prophet of Justice, Prophet of Life</a:t>
            </a:r>
          </a:p>
        </p:txBody>
      </p:sp>
      <p:sp>
        <p:nvSpPr>
          <p:cNvPr id="4" name="Content Placeholder 3">
            <a:extLst>
              <a:ext uri="{FF2B5EF4-FFF2-40B4-BE49-F238E27FC236}">
                <a16:creationId xmlns:a16="http://schemas.microsoft.com/office/drawing/2014/main" id="{FFC7C8DA-A784-BD9C-7FEF-C3E1713A724D}"/>
              </a:ext>
            </a:extLst>
          </p:cNvPr>
          <p:cNvSpPr>
            <a:spLocks noGrp="1"/>
          </p:cNvSpPr>
          <p:nvPr>
            <p:ph sz="half" idx="2"/>
          </p:nvPr>
        </p:nvSpPr>
        <p:spPr>
          <a:xfrm>
            <a:off x="597052" y="3548415"/>
            <a:ext cx="6071615" cy="2888419"/>
          </a:xfrm>
        </p:spPr>
        <p:txBody>
          <a:bodyPr vert="horz" lIns="91440" tIns="45720" rIns="91440" bIns="45720" rtlCol="0" anchor="ctr">
            <a:normAutofit/>
          </a:bodyPr>
          <a:lstStyle/>
          <a:p>
            <a:pPr marL="0" indent="0">
              <a:buNone/>
            </a:pPr>
            <a:r>
              <a:rPr lang="en-US" sz="2400" dirty="0">
                <a:solidFill>
                  <a:schemeClr val="tx2"/>
                </a:solidFill>
              </a:rPr>
              <a:t>Our plan for the evening:</a:t>
            </a:r>
          </a:p>
          <a:p>
            <a:pPr marL="0"/>
            <a:endParaRPr lang="en-US" sz="1800" dirty="0">
              <a:solidFill>
                <a:schemeClr val="tx2"/>
              </a:solidFill>
            </a:endParaRPr>
          </a:p>
          <a:p>
            <a:pPr marL="514350"/>
            <a:r>
              <a:rPr lang="en-US" sz="2400" dirty="0">
                <a:solidFill>
                  <a:schemeClr val="tx2"/>
                </a:solidFill>
              </a:rPr>
              <a:t>Biography (story shapes theology)</a:t>
            </a:r>
          </a:p>
          <a:p>
            <a:pPr marL="514350"/>
            <a:r>
              <a:rPr lang="en-US" sz="2400" dirty="0">
                <a:solidFill>
                  <a:schemeClr val="tx2"/>
                </a:solidFill>
              </a:rPr>
              <a:t>Stringfellow’s Moral Theology: A Sketch</a:t>
            </a:r>
          </a:p>
          <a:p>
            <a:pPr marL="514350"/>
            <a:r>
              <a:rPr lang="en-US" sz="2400" dirty="0">
                <a:solidFill>
                  <a:schemeClr val="tx2"/>
                </a:solidFill>
              </a:rPr>
              <a:t>Digging Deeper</a:t>
            </a:r>
          </a:p>
          <a:p>
            <a:pPr marL="514350"/>
            <a:r>
              <a:rPr lang="en-US" sz="2400" dirty="0">
                <a:solidFill>
                  <a:schemeClr val="tx2"/>
                </a:solidFill>
              </a:rPr>
              <a:t>What Do We Do With This?</a:t>
            </a:r>
          </a:p>
        </p:txBody>
      </p:sp>
    </p:spTree>
    <p:extLst>
      <p:ext uri="{BB962C8B-B14F-4D97-AF65-F5344CB8AC3E}">
        <p14:creationId xmlns:p14="http://schemas.microsoft.com/office/powerpoint/2010/main" val="2252756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D211791A-074F-9716-70E4-2EA1C7223C55}"/>
              </a:ext>
            </a:extLst>
          </p:cNvPr>
          <p:cNvSpPr>
            <a:spLocks noGrp="1"/>
          </p:cNvSpPr>
          <p:nvPr>
            <p:ph type="title"/>
          </p:nvPr>
        </p:nvSpPr>
        <p:spPr>
          <a:xfrm>
            <a:off x="6597016" y="905011"/>
            <a:ext cx="4589328" cy="1889135"/>
          </a:xfrm>
        </p:spPr>
        <p:txBody>
          <a:bodyPr anchor="b">
            <a:normAutofit/>
          </a:bodyPr>
          <a:lstStyle/>
          <a:p>
            <a:r>
              <a:rPr lang="en-US" sz="4800" dirty="0"/>
              <a:t>Late ‘60s &amp; ‘70s</a:t>
            </a:r>
            <a:br>
              <a:rPr lang="en-US" sz="4800" dirty="0"/>
            </a:br>
            <a:endParaRPr lang="en-US" sz="4800" dirty="0"/>
          </a:p>
        </p:txBody>
      </p:sp>
      <p:pic>
        <p:nvPicPr>
          <p:cNvPr id="5" name="Picture 4">
            <a:extLst>
              <a:ext uri="{FF2B5EF4-FFF2-40B4-BE49-F238E27FC236}">
                <a16:creationId xmlns:a16="http://schemas.microsoft.com/office/drawing/2014/main" id="{AD409824-9BE8-17F3-8892-DE8776F06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07" y="1023674"/>
            <a:ext cx="5468347" cy="4801892"/>
          </a:xfrm>
          <a:prstGeom prst="rect">
            <a:avLst/>
          </a:prstGeom>
        </p:spPr>
      </p:pic>
      <p:sp>
        <p:nvSpPr>
          <p:cNvPr id="3" name="Content Placeholder 2">
            <a:extLst>
              <a:ext uri="{FF2B5EF4-FFF2-40B4-BE49-F238E27FC236}">
                <a16:creationId xmlns:a16="http://schemas.microsoft.com/office/drawing/2014/main" id="{72CEE924-02A8-2922-5084-CA74A15510BD}"/>
              </a:ext>
            </a:extLst>
          </p:cNvPr>
          <p:cNvSpPr>
            <a:spLocks noGrp="1"/>
          </p:cNvSpPr>
          <p:nvPr>
            <p:ph idx="1"/>
          </p:nvPr>
        </p:nvSpPr>
        <p:spPr>
          <a:xfrm>
            <a:off x="6597016" y="2550696"/>
            <a:ext cx="4589328" cy="3402294"/>
          </a:xfrm>
        </p:spPr>
        <p:txBody>
          <a:bodyPr>
            <a:normAutofit fontScale="55000" lnSpcReduction="20000"/>
          </a:bodyPr>
          <a:lstStyle/>
          <a:p>
            <a:r>
              <a:rPr lang="en-US" sz="3400" dirty="0"/>
              <a:t>Publishes almost one book per year, many speaking engagements</a:t>
            </a:r>
          </a:p>
          <a:p>
            <a:r>
              <a:rPr lang="en-US" sz="3400" dirty="0"/>
              <a:t>Summer 1966 - joins a circus with Anthony Towne</a:t>
            </a:r>
          </a:p>
          <a:p>
            <a:pPr lvl="1"/>
            <a:r>
              <a:rPr lang="en-US" sz="3400" dirty="0"/>
              <a:t>Circus as a theological metaphor, a container for assigned meaning*</a:t>
            </a:r>
          </a:p>
          <a:p>
            <a:r>
              <a:rPr lang="en-US" sz="3400" dirty="0"/>
              <a:t>1967 – moves to “Eschaton” on Block Island, RI, with Towne</a:t>
            </a:r>
          </a:p>
          <a:p>
            <a:r>
              <a:rPr lang="en-US" sz="3400" dirty="0"/>
              <a:t>1968 – Rare illness progresses, quits drinking, radical surgery </a:t>
            </a:r>
          </a:p>
          <a:p>
            <a:r>
              <a:rPr lang="en-US" sz="3400" dirty="0"/>
              <a:t>1968 – Guggenheim Fellowship to write American moral theology</a:t>
            </a:r>
          </a:p>
          <a:p>
            <a:endParaRPr lang="en-US" sz="1100" dirty="0"/>
          </a:p>
          <a:p>
            <a:pPr lvl="1"/>
            <a:endParaRPr lang="en-US" sz="1100" dirty="0"/>
          </a:p>
          <a:p>
            <a:endParaRPr lang="en-US" sz="1100" dirty="0"/>
          </a:p>
        </p:txBody>
      </p:sp>
    </p:spTree>
    <p:extLst>
      <p:ext uri="{BB962C8B-B14F-4D97-AF65-F5344CB8AC3E}">
        <p14:creationId xmlns:p14="http://schemas.microsoft.com/office/powerpoint/2010/main" val="29887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08FF-6C39-9A84-3E05-12A09CB70A39}"/>
              </a:ext>
            </a:extLst>
          </p:cNvPr>
          <p:cNvSpPr>
            <a:spLocks noGrp="1"/>
          </p:cNvSpPr>
          <p:nvPr>
            <p:ph type="title"/>
          </p:nvPr>
        </p:nvSpPr>
        <p:spPr>
          <a:xfrm>
            <a:off x="762001" y="5074024"/>
            <a:ext cx="10109199" cy="598032"/>
          </a:xfrm>
        </p:spPr>
        <p:txBody>
          <a:bodyPr vert="horz" lIns="91440" tIns="45720" rIns="91440" bIns="45720" rtlCol="0" anchor="ctr">
            <a:normAutofit/>
          </a:bodyPr>
          <a:lstStyle/>
          <a:p>
            <a:r>
              <a:rPr lang="en-US" sz="3600" kern="1200">
                <a:solidFill>
                  <a:schemeClr val="tx1"/>
                </a:solidFill>
                <a:latin typeface="+mj-lt"/>
                <a:ea typeface="+mj-ea"/>
                <a:cs typeface="+mj-cs"/>
              </a:rPr>
              <a:t>“Eschaton,” Block Island, Rhode Island</a:t>
            </a:r>
          </a:p>
        </p:txBody>
      </p:sp>
      <p:pic>
        <p:nvPicPr>
          <p:cNvPr id="5" name="Content Placeholder 4">
            <a:extLst>
              <a:ext uri="{FF2B5EF4-FFF2-40B4-BE49-F238E27FC236}">
                <a16:creationId xmlns:a16="http://schemas.microsoft.com/office/drawing/2014/main" id="{72913907-22D3-24B7-664F-AFD057547E6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 b="16950"/>
          <a:stretch>
            <a:fillRect/>
          </a:stretch>
        </p:blipFill>
        <p:spPr>
          <a:xfrm>
            <a:off x="20" y="-40"/>
            <a:ext cx="6095980" cy="4172827"/>
          </a:xfrm>
          <a:prstGeom prst="rect">
            <a:avLst/>
          </a:prstGeom>
        </p:spPr>
      </p:pic>
      <p:pic>
        <p:nvPicPr>
          <p:cNvPr id="7" name="Picture 6">
            <a:extLst>
              <a:ext uri="{FF2B5EF4-FFF2-40B4-BE49-F238E27FC236}">
                <a16:creationId xmlns:a16="http://schemas.microsoft.com/office/drawing/2014/main" id="{35FEE97D-9B53-F73D-8AD0-675EA93627DC}"/>
              </a:ext>
            </a:extLst>
          </p:cNvPr>
          <p:cNvPicPr>
            <a:picLocks noChangeAspect="1"/>
          </p:cNvPicPr>
          <p:nvPr/>
        </p:nvPicPr>
        <p:blipFill>
          <a:blip r:embed="rId4">
            <a:extLst>
              <a:ext uri="{28A0092B-C50C-407E-A947-70E740481C1C}">
                <a14:useLocalDpi xmlns:a14="http://schemas.microsoft.com/office/drawing/2010/main" val="0"/>
              </a:ext>
            </a:extLst>
          </a:blip>
          <a:srcRect r="8693" b="-2"/>
          <a:stretch>
            <a:fillRect/>
          </a:stretch>
        </p:blipFill>
        <p:spPr>
          <a:xfrm>
            <a:off x="6096000" y="-43"/>
            <a:ext cx="6096000" cy="4172829"/>
          </a:xfrm>
          <a:prstGeom prst="rect">
            <a:avLst/>
          </a:prstGeom>
        </p:spPr>
      </p:pic>
      <p:cxnSp>
        <p:nvCxnSpPr>
          <p:cNvPr id="12" name="Straight Connector 11">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480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0F04B0-F357-8E9C-C04A-D31FFFF4F08E}"/>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A798F-083B-0829-A819-3F56091E8165}"/>
              </a:ext>
            </a:extLst>
          </p:cNvPr>
          <p:cNvSpPr>
            <a:spLocks noGrp="1"/>
          </p:cNvSpPr>
          <p:nvPr>
            <p:ph type="title"/>
          </p:nvPr>
        </p:nvSpPr>
        <p:spPr>
          <a:xfrm rot="10800000" flipV="1">
            <a:off x="3962396" y="958468"/>
            <a:ext cx="4267200" cy="5412036"/>
          </a:xfrm>
        </p:spPr>
        <p:txBody>
          <a:bodyPr vert="horz" lIns="91440" tIns="45720" rIns="91440" bIns="45720" rtlCol="0">
            <a:noAutofit/>
          </a:bodyPr>
          <a:lstStyle/>
          <a:p>
            <a:pPr algn="ctr"/>
            <a:r>
              <a:rPr lang="en-US" b="1" kern="1200" dirty="0">
                <a:solidFill>
                  <a:schemeClr val="accent6">
                    <a:lumMod val="50000"/>
                  </a:schemeClr>
                </a:solidFill>
                <a:latin typeface="Alasassy Caps" pitchFamily="2" charset="0"/>
              </a:rPr>
              <a:t>You, too, can be William Stringfellow…</a:t>
            </a:r>
            <a:br>
              <a:rPr lang="en-US" b="1" kern="1200" dirty="0">
                <a:solidFill>
                  <a:schemeClr val="accent6">
                    <a:lumMod val="50000"/>
                  </a:schemeClr>
                </a:solidFill>
                <a:latin typeface="Alasassy Caps" pitchFamily="2" charset="0"/>
              </a:rPr>
            </a:br>
            <a:br>
              <a:rPr lang="en-US" b="1" kern="1200" dirty="0">
                <a:solidFill>
                  <a:schemeClr val="accent6">
                    <a:lumMod val="50000"/>
                  </a:schemeClr>
                </a:solidFill>
                <a:latin typeface="Alasassy Caps" pitchFamily="2" charset="0"/>
              </a:rPr>
            </a:br>
            <a:r>
              <a:rPr lang="en-US" sz="4000" b="1" kern="1200" dirty="0">
                <a:solidFill>
                  <a:schemeClr val="accent6">
                    <a:lumMod val="50000"/>
                  </a:schemeClr>
                </a:solidFill>
                <a:latin typeface="Alasassy Caps" pitchFamily="2" charset="0"/>
              </a:rPr>
              <a:t>…and not only on Halloween!</a:t>
            </a:r>
            <a:br>
              <a:rPr lang="en-US" sz="4000" b="1" kern="1200" dirty="0">
                <a:solidFill>
                  <a:schemeClr val="accent6">
                    <a:lumMod val="50000"/>
                  </a:schemeClr>
                </a:solidFill>
                <a:latin typeface="Alasassy Caps" pitchFamily="2" charset="0"/>
              </a:rPr>
            </a:br>
            <a:br>
              <a:rPr lang="en-US" sz="4000" b="1" kern="1200" dirty="0">
                <a:solidFill>
                  <a:schemeClr val="accent6">
                    <a:lumMod val="50000"/>
                  </a:schemeClr>
                </a:solidFill>
                <a:latin typeface="Alasassy Caps" pitchFamily="2" charset="0"/>
              </a:rPr>
            </a:br>
            <a:br>
              <a:rPr lang="en-US" sz="4000" b="1" kern="1200" dirty="0">
                <a:solidFill>
                  <a:schemeClr val="accent6">
                    <a:lumMod val="50000"/>
                  </a:schemeClr>
                </a:solidFill>
                <a:latin typeface="Alasassy Caps" pitchFamily="2" charset="0"/>
              </a:rPr>
            </a:br>
            <a:r>
              <a:rPr lang="en-US" sz="2800" b="1" kern="1200" dirty="0">
                <a:solidFill>
                  <a:schemeClr val="accent6">
                    <a:lumMod val="50000"/>
                  </a:schemeClr>
                </a:solidFill>
                <a:latin typeface="Alasassy Caps" pitchFamily="2" charset="0"/>
              </a:rPr>
              <a:t>With thanks to </a:t>
            </a:r>
            <a:br>
              <a:rPr lang="en-US" sz="2800" b="1" kern="1200" dirty="0">
                <a:solidFill>
                  <a:schemeClr val="accent6">
                    <a:lumMod val="50000"/>
                  </a:schemeClr>
                </a:solidFill>
                <a:latin typeface="Alasassy Caps" pitchFamily="2" charset="0"/>
              </a:rPr>
            </a:br>
            <a:r>
              <a:rPr lang="en-US" sz="2800" b="1" kern="1200" dirty="0">
                <a:solidFill>
                  <a:schemeClr val="accent6">
                    <a:lumMod val="50000"/>
                  </a:schemeClr>
                </a:solidFill>
                <a:latin typeface="Alasassy Caps" pitchFamily="2" charset="0"/>
              </a:rPr>
              <a:t>the Rev. Fr. </a:t>
            </a:r>
            <a:br>
              <a:rPr lang="en-US" sz="2800" b="1" kern="1200" dirty="0">
                <a:solidFill>
                  <a:schemeClr val="accent6">
                    <a:lumMod val="50000"/>
                  </a:schemeClr>
                </a:solidFill>
                <a:latin typeface="Alasassy Caps" pitchFamily="2" charset="0"/>
              </a:rPr>
            </a:br>
            <a:r>
              <a:rPr lang="en-US" sz="2800" b="1" kern="1200" dirty="0">
                <a:solidFill>
                  <a:schemeClr val="accent6">
                    <a:lumMod val="50000"/>
                  </a:schemeClr>
                </a:solidFill>
                <a:latin typeface="Alasassy Caps" pitchFamily="2" charset="0"/>
              </a:rPr>
              <a:t>McKenzi Roberson</a:t>
            </a:r>
            <a:br>
              <a:rPr lang="en-US" sz="3600" kern="1200" dirty="0">
                <a:solidFill>
                  <a:schemeClr val="tx1">
                    <a:lumMod val="85000"/>
                    <a:lumOff val="15000"/>
                  </a:schemeClr>
                </a:solidFill>
                <a:latin typeface="+mj-lt"/>
                <a:ea typeface="+mj-ea"/>
                <a:cs typeface="+mj-cs"/>
              </a:rPr>
            </a:br>
            <a:endParaRPr lang="en-US" sz="3600" kern="1200" dirty="0">
              <a:solidFill>
                <a:schemeClr val="tx1">
                  <a:lumMod val="85000"/>
                  <a:lumOff val="15000"/>
                </a:schemeClr>
              </a:solidFill>
              <a:latin typeface="+mj-lt"/>
              <a:ea typeface="+mj-ea"/>
              <a:cs typeface="+mj-cs"/>
            </a:endParaRPr>
          </a:p>
        </p:txBody>
      </p:sp>
      <p:pic>
        <p:nvPicPr>
          <p:cNvPr id="5" name="Content Placeholder 4">
            <a:extLst>
              <a:ext uri="{FF2B5EF4-FFF2-40B4-BE49-F238E27FC236}">
                <a16:creationId xmlns:a16="http://schemas.microsoft.com/office/drawing/2014/main" id="{FFCC44E7-6673-F9C7-18B4-B3BC93FD797A}"/>
              </a:ext>
            </a:extLst>
          </p:cNvPr>
          <p:cNvPicPr>
            <a:picLocks noChangeAspect="1"/>
          </p:cNvPicPr>
          <p:nvPr/>
        </p:nvPicPr>
        <p:blipFill>
          <a:blip r:embed="rId3">
            <a:extLst>
              <a:ext uri="{28A0092B-C50C-407E-A947-70E740481C1C}">
                <a14:useLocalDpi xmlns:a14="http://schemas.microsoft.com/office/drawing/2010/main" val="0"/>
              </a:ext>
            </a:extLst>
          </a:blip>
          <a:srcRect l="7908" r="47676"/>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4" name="Picture 3">
            <a:extLst>
              <a:ext uri="{FF2B5EF4-FFF2-40B4-BE49-F238E27FC236}">
                <a16:creationId xmlns:a16="http://schemas.microsoft.com/office/drawing/2014/main" id="{AB2960F8-2957-0549-6E41-719FED83844D}"/>
              </a:ext>
            </a:extLst>
          </p:cNvPr>
          <p:cNvPicPr>
            <a:picLocks noChangeAspect="1"/>
          </p:cNvPicPr>
          <p:nvPr/>
        </p:nvPicPr>
        <p:blipFill>
          <a:blip r:embed="rId4">
            <a:extLst>
              <a:ext uri="{28A0092B-C50C-407E-A947-70E740481C1C}">
                <a14:useLocalDpi xmlns:a14="http://schemas.microsoft.com/office/drawing/2010/main" val="0"/>
              </a:ext>
            </a:extLst>
          </a:blip>
          <a:srcRect l="26559" r="3226"/>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1823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le 1">
            <a:extLst>
              <a:ext uri="{FF2B5EF4-FFF2-40B4-BE49-F238E27FC236}">
                <a16:creationId xmlns:a16="http://schemas.microsoft.com/office/drawing/2014/main" id="{FB8C177C-7301-3638-366A-DB52A4815234}"/>
              </a:ext>
            </a:extLst>
          </p:cNvPr>
          <p:cNvSpPr>
            <a:spLocks noGrp="1"/>
          </p:cNvSpPr>
          <p:nvPr>
            <p:ph type="title"/>
          </p:nvPr>
        </p:nvSpPr>
        <p:spPr>
          <a:xfrm>
            <a:off x="416265" y="5487846"/>
            <a:ext cx="8804444" cy="1004048"/>
          </a:xfrm>
        </p:spPr>
        <p:txBody>
          <a:bodyPr vert="horz" lIns="91440" tIns="45720" rIns="91440" bIns="45720" rtlCol="0" anchor="b">
            <a:noAutofit/>
          </a:bodyPr>
          <a:lstStyle/>
          <a:p>
            <a:r>
              <a:rPr lang="en-US" sz="3600" b="1" kern="1200" dirty="0">
                <a:solidFill>
                  <a:schemeClr val="tx2">
                    <a:lumMod val="90000"/>
                    <a:lumOff val="10000"/>
                  </a:schemeClr>
                </a:solidFill>
                <a:latin typeface="+mj-lt"/>
                <a:ea typeface="+mj-ea"/>
                <a:cs typeface="+mj-cs"/>
              </a:rPr>
              <a:t>The Catonsville Nine &amp; Fr. Daniel Berrigan</a:t>
            </a:r>
            <a:br>
              <a:rPr lang="en-US" sz="3600" b="1" kern="1200" dirty="0">
                <a:solidFill>
                  <a:schemeClr val="tx2">
                    <a:lumMod val="90000"/>
                    <a:lumOff val="10000"/>
                  </a:schemeClr>
                </a:solidFill>
                <a:latin typeface="+mj-lt"/>
                <a:ea typeface="+mj-ea"/>
                <a:cs typeface="+mj-cs"/>
              </a:rPr>
            </a:br>
            <a:endParaRPr lang="en-US" sz="3600" b="1" kern="1200" dirty="0">
              <a:solidFill>
                <a:schemeClr val="tx2">
                  <a:lumMod val="90000"/>
                  <a:lumOff val="10000"/>
                </a:schemeClr>
              </a:solidFill>
              <a:latin typeface="+mj-lt"/>
              <a:ea typeface="+mj-ea"/>
              <a:cs typeface="+mj-cs"/>
            </a:endParaRPr>
          </a:p>
        </p:txBody>
      </p:sp>
      <p:pic>
        <p:nvPicPr>
          <p:cNvPr id="10" name="Picture 9">
            <a:extLst>
              <a:ext uri="{FF2B5EF4-FFF2-40B4-BE49-F238E27FC236}">
                <a16:creationId xmlns:a16="http://schemas.microsoft.com/office/drawing/2014/main" id="{BC3150BC-8AFA-8572-94D6-6265E22F8BE9}"/>
              </a:ext>
            </a:extLst>
          </p:cNvPr>
          <p:cNvPicPr>
            <a:picLocks noChangeAspect="1"/>
          </p:cNvPicPr>
          <p:nvPr/>
        </p:nvPicPr>
        <p:blipFill>
          <a:blip r:embed="rId3">
            <a:extLst>
              <a:ext uri="{28A0092B-C50C-407E-A947-70E740481C1C}">
                <a14:useLocalDpi xmlns:a14="http://schemas.microsoft.com/office/drawing/2010/main" val="0"/>
              </a:ext>
            </a:extLst>
          </a:blip>
          <a:srcRect r="-3" b="8035"/>
          <a:stretch>
            <a:fillRect/>
          </a:stretch>
        </p:blipFill>
        <p:spPr>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6" name="Content Placeholder 5">
            <a:extLst>
              <a:ext uri="{FF2B5EF4-FFF2-40B4-BE49-F238E27FC236}">
                <a16:creationId xmlns:a16="http://schemas.microsoft.com/office/drawing/2014/main" id="{44019BE6-5D3C-B134-2D98-B1FD6F123CD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18508" r="9958"/>
          <a:stretch>
            <a:fillRect/>
          </a:stretch>
        </p:blipFill>
        <p:spPr>
          <a:xfrm>
            <a:off x="20" y="1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19" name="Freeform: Shape 18">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3E257B9A-FB5E-4598-8A25-11D14D1E51F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r="-4" b="6145"/>
          <a:stretch>
            <a:fillRect/>
          </a:stretch>
        </p:blipFill>
        <p:spPr>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spTree>
    <p:extLst>
      <p:ext uri="{BB962C8B-B14F-4D97-AF65-F5344CB8AC3E}">
        <p14:creationId xmlns:p14="http://schemas.microsoft.com/office/powerpoint/2010/main" val="338159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B22BE-E68D-7482-8D1F-64A2755AC7DC}"/>
              </a:ext>
            </a:extLst>
          </p:cNvPr>
          <p:cNvSpPr>
            <a:spLocks noGrp="1"/>
          </p:cNvSpPr>
          <p:nvPr>
            <p:ph type="title"/>
          </p:nvPr>
        </p:nvSpPr>
        <p:spPr>
          <a:xfrm>
            <a:off x="838200" y="4669978"/>
            <a:ext cx="4391024" cy="1173700"/>
          </a:xfrm>
        </p:spPr>
        <p:txBody>
          <a:bodyPr vert="horz" lIns="91440" tIns="45720" rIns="91440" bIns="45720" rtlCol="0" anchor="t">
            <a:normAutofit/>
          </a:bodyPr>
          <a:lstStyle/>
          <a:p>
            <a:r>
              <a:rPr lang="en-US" sz="4000" kern="1200">
                <a:solidFill>
                  <a:schemeClr val="bg1"/>
                </a:solidFill>
                <a:latin typeface="+mj-lt"/>
                <a:ea typeface="+mj-ea"/>
                <a:cs typeface="+mj-cs"/>
              </a:rPr>
              <a:t>1970s</a:t>
            </a:r>
          </a:p>
        </p:txBody>
      </p:sp>
      <p:pic>
        <p:nvPicPr>
          <p:cNvPr id="8" name="Content Placeholder 7">
            <a:extLst>
              <a:ext uri="{FF2B5EF4-FFF2-40B4-BE49-F238E27FC236}">
                <a16:creationId xmlns:a16="http://schemas.microsoft.com/office/drawing/2014/main" id="{0232DDF0-2D37-93F5-0BE7-3661A3B807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339" r="1" b="1"/>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13" name="Picture 12">
            <a:extLst>
              <a:ext uri="{FF2B5EF4-FFF2-40B4-BE49-F238E27FC236}">
                <a16:creationId xmlns:a16="http://schemas.microsoft.com/office/drawing/2014/main" id="{47E50D28-3FDD-2640-C7BD-757F11C2D0D8}"/>
              </a:ext>
            </a:extLst>
          </p:cNvPr>
          <p:cNvPicPr>
            <a:picLocks noChangeAspect="1"/>
          </p:cNvPicPr>
          <p:nvPr/>
        </p:nvPicPr>
        <p:blipFill>
          <a:blip r:embed="rId4">
            <a:extLst>
              <a:ext uri="{28A0092B-C50C-407E-A947-70E740481C1C}">
                <a14:useLocalDpi xmlns:a14="http://schemas.microsoft.com/office/drawing/2010/main" val="0"/>
              </a:ext>
            </a:extLst>
          </a:blip>
          <a:srcRect t="5807" b="44182"/>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6" name="Group 2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7" name="Freeform: Shape 2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Content Placeholder 11">
            <a:extLst>
              <a:ext uri="{FF2B5EF4-FFF2-40B4-BE49-F238E27FC236}">
                <a16:creationId xmlns:a16="http://schemas.microsoft.com/office/drawing/2014/main" id="{8ACD6A31-AAF5-8D59-E2CC-75D351E56CFE}"/>
              </a:ext>
            </a:extLst>
          </p:cNvPr>
          <p:cNvSpPr>
            <a:spLocks noGrp="1"/>
          </p:cNvSpPr>
          <p:nvPr>
            <p:ph sz="half" idx="1"/>
          </p:nvPr>
        </p:nvSpPr>
        <p:spPr>
          <a:xfrm>
            <a:off x="4397829" y="4766267"/>
            <a:ext cx="6959146" cy="1077411"/>
          </a:xfrm>
        </p:spPr>
        <p:txBody>
          <a:bodyPr vert="horz" lIns="91440" tIns="45720" rIns="91440" bIns="45720" rtlCol="0">
            <a:noAutofit/>
          </a:bodyPr>
          <a:lstStyle/>
          <a:p>
            <a:r>
              <a:rPr lang="en-US" sz="2000" dirty="0">
                <a:solidFill>
                  <a:schemeClr val="bg1">
                    <a:alpha val="80000"/>
                  </a:schemeClr>
                </a:solidFill>
              </a:rPr>
              <a:t>1970 – Arrest of Berrigan &amp; criminal charges</a:t>
            </a:r>
          </a:p>
          <a:p>
            <a:r>
              <a:rPr lang="en-US" sz="2000" dirty="0">
                <a:solidFill>
                  <a:schemeClr val="bg1">
                    <a:alpha val="80000"/>
                  </a:schemeClr>
                </a:solidFill>
              </a:rPr>
              <a:t>1973 – </a:t>
            </a:r>
            <a:r>
              <a:rPr lang="en-US" sz="2000" i="1" dirty="0">
                <a:solidFill>
                  <a:schemeClr val="bg1">
                    <a:alpha val="80000"/>
                  </a:schemeClr>
                </a:solidFill>
              </a:rPr>
              <a:t>Ethic for Christians and Other Aliens in a Strange Land</a:t>
            </a:r>
          </a:p>
          <a:p>
            <a:r>
              <a:rPr lang="en-US" sz="2000" dirty="0">
                <a:solidFill>
                  <a:schemeClr val="bg1">
                    <a:alpha val="80000"/>
                  </a:schemeClr>
                </a:solidFill>
              </a:rPr>
              <a:t>1976 – Defense of William Wendt &amp; Philadelphia Eleven</a:t>
            </a:r>
          </a:p>
        </p:txBody>
      </p:sp>
    </p:spTree>
    <p:extLst>
      <p:ext uri="{BB962C8B-B14F-4D97-AF65-F5344CB8AC3E}">
        <p14:creationId xmlns:p14="http://schemas.microsoft.com/office/powerpoint/2010/main" val="4116155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E05C-CCDF-DFE6-2EA8-33FD30938AF1}"/>
              </a:ext>
            </a:extLst>
          </p:cNvPr>
          <p:cNvSpPr>
            <a:spLocks noGrp="1"/>
          </p:cNvSpPr>
          <p:nvPr>
            <p:ph type="title"/>
          </p:nvPr>
        </p:nvSpPr>
        <p:spPr>
          <a:xfrm>
            <a:off x="640080" y="5897879"/>
            <a:ext cx="10911840" cy="640081"/>
          </a:xfrm>
        </p:spPr>
        <p:txBody>
          <a:bodyPr vert="horz" lIns="91440" tIns="45720" rIns="91440" bIns="45720" rtlCol="0" anchor="ctr">
            <a:normAutofit fontScale="90000"/>
          </a:bodyPr>
          <a:lstStyle/>
          <a:p>
            <a:pPr algn="ctr"/>
            <a:r>
              <a:rPr lang="en-US" dirty="0"/>
              <a:t>The Philadelphia Eleven</a:t>
            </a:r>
            <a:br>
              <a:rPr lang="en-US" sz="1800" dirty="0"/>
            </a:br>
            <a:endParaRPr lang="en-US" sz="1800" dirty="0"/>
          </a:p>
        </p:txBody>
      </p:sp>
      <p:pic>
        <p:nvPicPr>
          <p:cNvPr id="6" name="Content Placeholder 5">
            <a:extLst>
              <a:ext uri="{FF2B5EF4-FFF2-40B4-BE49-F238E27FC236}">
                <a16:creationId xmlns:a16="http://schemas.microsoft.com/office/drawing/2014/main" id="{036A26CE-DB1A-7120-2EC7-9993034A94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1" b="2043"/>
          <a:stretch>
            <a:fill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8550286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5C90B2-96BD-EAB8-9BCC-789FBB218639}"/>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dirty="0"/>
              <a:t>Late 1970s &amp; 1980s</a:t>
            </a:r>
          </a:p>
        </p:txBody>
      </p:sp>
      <p:pic>
        <p:nvPicPr>
          <p:cNvPr id="6" name="Content Placeholder 5">
            <a:extLst>
              <a:ext uri="{FF2B5EF4-FFF2-40B4-BE49-F238E27FC236}">
                <a16:creationId xmlns:a16="http://schemas.microsoft.com/office/drawing/2014/main" id="{6C759A5F-E5BD-8871-CC02-A9CA3A36CFF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503" r="1" b="19004"/>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F8498C53-38AB-4A76-E131-D273C1C2297A}"/>
              </a:ext>
            </a:extLst>
          </p:cNvPr>
          <p:cNvSpPr>
            <a:spLocks noGrp="1"/>
          </p:cNvSpPr>
          <p:nvPr>
            <p:ph sz="half" idx="1"/>
          </p:nvPr>
        </p:nvSpPr>
        <p:spPr>
          <a:xfrm>
            <a:off x="7320465" y="2194102"/>
            <a:ext cx="4140013" cy="3908586"/>
          </a:xfrm>
        </p:spPr>
        <p:txBody>
          <a:bodyPr vert="horz" lIns="91440" tIns="45720" rIns="91440" bIns="45720" rtlCol="0">
            <a:normAutofit/>
          </a:bodyPr>
          <a:lstStyle/>
          <a:p>
            <a:r>
              <a:rPr lang="en-US" sz="2000"/>
              <a:t>1976 </a:t>
            </a:r>
            <a:r>
              <a:rPr lang="en-US" sz="2000" i="1"/>
              <a:t>Instead of Death</a:t>
            </a:r>
          </a:p>
          <a:p>
            <a:r>
              <a:rPr lang="en-US" sz="2000"/>
              <a:t>1977 </a:t>
            </a:r>
            <a:r>
              <a:rPr lang="en-US" sz="2000" i="1"/>
              <a:t>Conscience and Obedience</a:t>
            </a:r>
          </a:p>
          <a:p>
            <a:r>
              <a:rPr lang="en-US" sz="2000"/>
              <a:t>1980 Anthony Towne dies suddenly </a:t>
            </a:r>
          </a:p>
          <a:p>
            <a:r>
              <a:rPr lang="en-US" sz="2000"/>
              <a:t>1982 </a:t>
            </a:r>
            <a:r>
              <a:rPr lang="en-US" sz="2000" i="1"/>
              <a:t>A Simplicity of Faith: My Experience in Mourning</a:t>
            </a:r>
          </a:p>
          <a:p>
            <a:r>
              <a:rPr lang="en-US" sz="2000"/>
              <a:t>1984 </a:t>
            </a:r>
            <a:r>
              <a:rPr lang="en-US" sz="2000" i="1"/>
              <a:t>The Politics of Spirituality</a:t>
            </a:r>
          </a:p>
          <a:p>
            <a:r>
              <a:rPr lang="en-US" sz="2000"/>
              <a:t>1985 Stringfellow dies </a:t>
            </a:r>
          </a:p>
        </p:txBody>
      </p:sp>
    </p:spTree>
    <p:extLst>
      <p:ext uri="{BB962C8B-B14F-4D97-AF65-F5344CB8AC3E}">
        <p14:creationId xmlns:p14="http://schemas.microsoft.com/office/powerpoint/2010/main" val="360628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55CB1-704F-ACE7-0E79-D318723DBA59}"/>
              </a:ext>
            </a:extLst>
          </p:cNvPr>
          <p:cNvSpPr>
            <a:spLocks noGrp="1"/>
          </p:cNvSpPr>
          <p:nvPr>
            <p:ph type="title"/>
          </p:nvPr>
        </p:nvSpPr>
        <p:spPr>
          <a:xfrm>
            <a:off x="5173640" y="580011"/>
            <a:ext cx="6140449" cy="1323439"/>
          </a:xfrm>
        </p:spPr>
        <p:txBody>
          <a:bodyPr vert="horz" lIns="91440" tIns="45720" rIns="91440" bIns="45720" rtlCol="0" anchor="t">
            <a:normAutofit/>
          </a:bodyPr>
          <a:lstStyle/>
          <a:p>
            <a:r>
              <a:rPr lang="en-US" sz="4000" dirty="0">
                <a:solidFill>
                  <a:schemeClr val="bg1"/>
                </a:solidFill>
              </a:rPr>
              <a:t>William Stringfellow &amp; Anthony Towne</a:t>
            </a:r>
          </a:p>
        </p:txBody>
      </p:sp>
      <p:pic>
        <p:nvPicPr>
          <p:cNvPr id="6" name="Content Placeholder 5">
            <a:extLst>
              <a:ext uri="{FF2B5EF4-FFF2-40B4-BE49-F238E27FC236}">
                <a16:creationId xmlns:a16="http://schemas.microsoft.com/office/drawing/2014/main" id="{12FBD7ED-3CB7-AF0F-329E-05CA72C19D87}"/>
              </a:ext>
            </a:extLst>
          </p:cNvPr>
          <p:cNvPicPr>
            <a:picLocks noChangeAspect="1"/>
          </p:cNvPicPr>
          <p:nvPr/>
        </p:nvPicPr>
        <p:blipFill>
          <a:blip r:embed="rId3">
            <a:extLst>
              <a:ext uri="{28A0092B-C50C-407E-A947-70E740481C1C}">
                <a14:useLocalDpi xmlns:a14="http://schemas.microsoft.com/office/drawing/2010/main" val="0"/>
              </a:ext>
            </a:extLst>
          </a:blip>
          <a:srcRect l="5106" r="388" b="2"/>
          <a:stretch>
            <a:fillRect/>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36" name="Group 3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37" name="Freeform: Shape 36">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Content Placeholder 11">
            <a:extLst>
              <a:ext uri="{FF2B5EF4-FFF2-40B4-BE49-F238E27FC236}">
                <a16:creationId xmlns:a16="http://schemas.microsoft.com/office/drawing/2014/main" id="{F84EAB51-0E7D-9DCF-F5EB-8F69E82DF999}"/>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875020" y="2122396"/>
            <a:ext cx="5074920" cy="4343277"/>
          </a:xfrm>
          <a:prstGeom prst="rect">
            <a:avLst/>
          </a:prstGeom>
        </p:spPr>
      </p:pic>
    </p:spTree>
    <p:extLst>
      <p:ext uri="{BB962C8B-B14F-4D97-AF65-F5344CB8AC3E}">
        <p14:creationId xmlns:p14="http://schemas.microsoft.com/office/powerpoint/2010/main" val="1124710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01A1DA3D-E1A9-8E0F-574B-EC0515B18974}"/>
              </a:ext>
            </a:extLst>
          </p:cNvPr>
          <p:cNvSpPr>
            <a:spLocks noGrp="1"/>
          </p:cNvSpPr>
          <p:nvPr>
            <p:ph type="title"/>
          </p:nvPr>
        </p:nvSpPr>
        <p:spPr>
          <a:xfrm>
            <a:off x="550863" y="366639"/>
            <a:ext cx="11090274" cy="675441"/>
          </a:xfrm>
        </p:spPr>
        <p:txBody>
          <a:bodyPr vert="horz" wrap="square" lIns="91440" tIns="45720" rIns="91440" bIns="45720" rtlCol="0" anchor="t">
            <a:noAutofit/>
          </a:bodyPr>
          <a:lstStyle/>
          <a:p>
            <a:r>
              <a:rPr lang="en-US" sz="4800" b="1" dirty="0">
                <a:solidFill>
                  <a:schemeClr val="accent2">
                    <a:lumMod val="75000"/>
                  </a:schemeClr>
                </a:solidFill>
              </a:rPr>
              <a:t>Stringfellow’s Theology: </a:t>
            </a:r>
            <a:br>
              <a:rPr lang="en-US" sz="4800" b="1" dirty="0">
                <a:solidFill>
                  <a:schemeClr val="accent2">
                    <a:lumMod val="75000"/>
                  </a:schemeClr>
                </a:solidFill>
              </a:rPr>
            </a:br>
            <a:r>
              <a:rPr lang="en-US" sz="4800" b="1" dirty="0">
                <a:solidFill>
                  <a:schemeClr val="accent2">
                    <a:lumMod val="75000"/>
                  </a:schemeClr>
                </a:solidFill>
              </a:rPr>
              <a:t>Christ and the Power of Death</a:t>
            </a:r>
          </a:p>
        </p:txBody>
      </p:sp>
      <p:pic>
        <p:nvPicPr>
          <p:cNvPr id="13" name="Content Placeholder 12">
            <a:extLst>
              <a:ext uri="{FF2B5EF4-FFF2-40B4-BE49-F238E27FC236}">
                <a16:creationId xmlns:a16="http://schemas.microsoft.com/office/drawing/2014/main" id="{B93D2F80-E265-EEB6-4390-1582A6EEBA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0863" y="2011680"/>
            <a:ext cx="3108977" cy="4342143"/>
          </a:xfrm>
          <a:prstGeom prst="rect">
            <a:avLst/>
          </a:prstGeom>
          <a:effectLst>
            <a:outerShdw blurRad="508000" dist="101600" dir="5400000" algn="tl" rotWithShape="0">
              <a:prstClr val="black">
                <a:alpha val="10000"/>
              </a:prstClr>
            </a:outerShdw>
          </a:effectLst>
        </p:spPr>
      </p:pic>
      <p:pic>
        <p:nvPicPr>
          <p:cNvPr id="15" name="Picture 14">
            <a:extLst>
              <a:ext uri="{FF2B5EF4-FFF2-40B4-BE49-F238E27FC236}">
                <a16:creationId xmlns:a16="http://schemas.microsoft.com/office/drawing/2014/main" id="{F63947A0-07B9-5525-109E-3A4A6912F4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11473" y="2075270"/>
            <a:ext cx="2883486" cy="4287488"/>
          </a:xfrm>
          <a:prstGeom prst="rect">
            <a:avLst/>
          </a:prstGeom>
        </p:spPr>
      </p:pic>
      <p:pic>
        <p:nvPicPr>
          <p:cNvPr id="17" name="Picture 16">
            <a:extLst>
              <a:ext uri="{FF2B5EF4-FFF2-40B4-BE49-F238E27FC236}">
                <a16:creationId xmlns:a16="http://schemas.microsoft.com/office/drawing/2014/main" id="{95FA9A9D-6ACF-2518-60E8-1A595E0EF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6594" y="2066335"/>
            <a:ext cx="2741763" cy="4287489"/>
          </a:xfrm>
          <a:prstGeom prst="rect">
            <a:avLst/>
          </a:prstGeom>
        </p:spPr>
      </p:pic>
    </p:spTree>
    <p:extLst>
      <p:ext uri="{BB962C8B-B14F-4D97-AF65-F5344CB8AC3E}">
        <p14:creationId xmlns:p14="http://schemas.microsoft.com/office/powerpoint/2010/main" val="103783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5CB592C-2439-2C05-AF1B-712A952BAF5C}"/>
              </a:ext>
            </a:extLst>
          </p:cNvPr>
          <p:cNvPicPr>
            <a:picLocks noChangeAspect="1"/>
          </p:cNvPicPr>
          <p:nvPr/>
        </p:nvPicPr>
        <p:blipFill>
          <a:blip r:embed="rId3">
            <a:extLst>
              <a:ext uri="{28A0092B-C50C-407E-A947-70E740481C1C}">
                <a14:useLocalDpi xmlns:a14="http://schemas.microsoft.com/office/drawing/2010/main" val="0"/>
              </a:ext>
            </a:extLst>
          </a:blip>
          <a:srcRect r="21945" b="1"/>
          <a:stretch>
            <a:fillRect/>
          </a:stretch>
        </p:blipFill>
        <p:spPr>
          <a:xfrm>
            <a:off x="-1" y="10"/>
            <a:ext cx="6096001" cy="6857990"/>
          </a:xfrm>
          <a:prstGeom prst="rect">
            <a:avLst/>
          </a:prstGeom>
        </p:spPr>
      </p:pic>
      <p:pic>
        <p:nvPicPr>
          <p:cNvPr id="5" name="Content Placeholder 4">
            <a:extLst>
              <a:ext uri="{FF2B5EF4-FFF2-40B4-BE49-F238E27FC236}">
                <a16:creationId xmlns:a16="http://schemas.microsoft.com/office/drawing/2014/main" id="{D7A5BBB0-5266-686C-DD3C-D911C74A3E47}"/>
              </a:ext>
            </a:extLst>
          </p:cNvPr>
          <p:cNvPicPr>
            <a:picLocks noChangeAspect="1"/>
          </p:cNvPicPr>
          <p:nvPr/>
        </p:nvPicPr>
        <p:blipFill>
          <a:blip r:embed="rId4">
            <a:extLst>
              <a:ext uri="{28A0092B-C50C-407E-A947-70E740481C1C}">
                <a14:useLocalDpi xmlns:a14="http://schemas.microsoft.com/office/drawing/2010/main" val="0"/>
              </a:ext>
            </a:extLst>
          </a:blip>
          <a:srcRect t="3290" r="2" b="19629"/>
          <a:stretch>
            <a:fillRect/>
          </a:stretch>
        </p:blipFill>
        <p:spPr>
          <a:xfrm>
            <a:off x="6094476" y="10"/>
            <a:ext cx="6094477" cy="6857990"/>
          </a:xfrm>
          <a:prstGeom prst="rect">
            <a:avLst/>
          </a:prstGeom>
        </p:spPr>
      </p:pic>
      <p:sp>
        <p:nvSpPr>
          <p:cNvPr id="37" name="Rectangle 36">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4A900B-FE05-C2F5-FDC2-19674A2FE8EA}"/>
              </a:ext>
            </a:extLst>
          </p:cNvPr>
          <p:cNvSpPr>
            <a:spLocks noGrp="1"/>
          </p:cNvSpPr>
          <p:nvPr>
            <p:ph type="title"/>
          </p:nvPr>
        </p:nvSpPr>
        <p:spPr>
          <a:xfrm>
            <a:off x="525780" y="3634740"/>
            <a:ext cx="8958764" cy="1844788"/>
          </a:xfrm>
        </p:spPr>
        <p:txBody>
          <a:bodyPr vert="horz" lIns="91440" tIns="45720" rIns="91440" bIns="45720" rtlCol="0" anchor="b">
            <a:normAutofit fontScale="90000"/>
          </a:bodyPr>
          <a:lstStyle/>
          <a:p>
            <a:r>
              <a:rPr lang="en-US" sz="7200" dirty="0">
                <a:solidFill>
                  <a:schemeClr val="bg1"/>
                </a:solidFill>
              </a:rPr>
              <a:t>Not Good vs. Evil, but Death vs. Life</a:t>
            </a:r>
            <a:endParaRPr lang="en-US" sz="7200" kern="1200" dirty="0">
              <a:solidFill>
                <a:schemeClr val="bg1"/>
              </a:solidFill>
              <a:latin typeface="+mj-lt"/>
              <a:ea typeface="+mj-ea"/>
              <a:cs typeface="+mj-cs"/>
            </a:endParaRPr>
          </a:p>
        </p:txBody>
      </p:sp>
      <p:sp>
        <p:nvSpPr>
          <p:cNvPr id="39" name="Rectangle: Rounded Corners 3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8" name="Content Placeholder 10">
            <a:extLst>
              <a:ext uri="{FF2B5EF4-FFF2-40B4-BE49-F238E27FC236}">
                <a16:creationId xmlns:a16="http://schemas.microsoft.com/office/drawing/2014/main" id="{5628CCBB-B6CD-3324-657F-E256DDB6A426}"/>
              </a:ext>
            </a:extLst>
          </p:cNvPr>
          <p:cNvSpPr>
            <a:spLocks noGrp="1"/>
          </p:cNvSpPr>
          <p:nvPr>
            <p:ph idx="1"/>
          </p:nvPr>
        </p:nvSpPr>
        <p:spPr>
          <a:xfrm>
            <a:off x="876694" y="2533476"/>
            <a:ext cx="1649336" cy="552624"/>
          </a:xfrm>
        </p:spPr>
        <p:txBody>
          <a:bodyPr anchor="t">
            <a:normAutofit/>
          </a:bodyPr>
          <a:lstStyle/>
          <a:p>
            <a:pPr marL="0" indent="0">
              <a:buNone/>
            </a:pPr>
            <a:endParaRPr lang="en-US" sz="2000" dirty="0"/>
          </a:p>
        </p:txBody>
      </p:sp>
    </p:spTree>
    <p:extLst>
      <p:ext uri="{BB962C8B-B14F-4D97-AF65-F5344CB8AC3E}">
        <p14:creationId xmlns:p14="http://schemas.microsoft.com/office/powerpoint/2010/main" val="7819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72644EBF-E5A5-49B9-16CB-23906250DFD3}"/>
              </a:ext>
            </a:extLst>
          </p:cNvPr>
          <p:cNvSpPr>
            <a:spLocks noGrp="1"/>
          </p:cNvSpPr>
          <p:nvPr>
            <p:ph type="ctrTitle"/>
          </p:nvPr>
        </p:nvSpPr>
        <p:spPr>
          <a:xfrm>
            <a:off x="3880430" y="583345"/>
            <a:ext cx="7160357" cy="4164820"/>
          </a:xfrm>
        </p:spPr>
        <p:txBody>
          <a:bodyPr anchor="t">
            <a:normAutofit/>
          </a:bodyPr>
          <a:lstStyle/>
          <a:p>
            <a:pPr algn="r"/>
            <a:r>
              <a:rPr lang="en-US" dirty="0">
                <a:solidFill>
                  <a:srgbClr val="FFFFFF"/>
                </a:solidFill>
              </a:rPr>
              <a:t>Who was William Stringfellow?</a:t>
            </a:r>
          </a:p>
        </p:txBody>
      </p:sp>
      <p:sp>
        <p:nvSpPr>
          <p:cNvPr id="3" name="Subtitle 2">
            <a:extLst>
              <a:ext uri="{FF2B5EF4-FFF2-40B4-BE49-F238E27FC236}">
                <a16:creationId xmlns:a16="http://schemas.microsoft.com/office/drawing/2014/main" id="{3132677E-6307-7BE8-52EE-41748BB55BEE}"/>
              </a:ext>
            </a:extLst>
          </p:cNvPr>
          <p:cNvSpPr>
            <a:spLocks noGrp="1"/>
          </p:cNvSpPr>
          <p:nvPr>
            <p:ph type="subTitle" idx="1"/>
          </p:nvPr>
        </p:nvSpPr>
        <p:spPr>
          <a:xfrm>
            <a:off x="1208228" y="5257800"/>
            <a:ext cx="8578699" cy="1219200"/>
          </a:xfrm>
        </p:spPr>
        <p:txBody>
          <a:bodyPr>
            <a:normAutofit lnSpcReduction="10000"/>
          </a:bodyPr>
          <a:lstStyle/>
          <a:p>
            <a:pPr algn="l"/>
            <a:r>
              <a:rPr lang="en-US" sz="4400" b="1" dirty="0">
                <a:solidFill>
                  <a:srgbClr val="FFFFFF"/>
                </a:solidFill>
              </a:rPr>
              <a:t>“A parable before the powers.”  </a:t>
            </a:r>
          </a:p>
          <a:p>
            <a:pPr algn="l"/>
            <a:r>
              <a:rPr lang="en-US" sz="3600" b="1" dirty="0">
                <a:solidFill>
                  <a:srgbClr val="FFFFFF"/>
                </a:solidFill>
              </a:rPr>
              <a:t>			 </a:t>
            </a:r>
            <a:r>
              <a:rPr lang="en-US" sz="2000" dirty="0">
                <a:solidFill>
                  <a:srgbClr val="FFFFFF"/>
                </a:solidFill>
              </a:rPr>
              <a:t>-- Wm Stringfellow’s description of a Christian</a:t>
            </a: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8"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5" name="TextBox 4">
            <a:extLst>
              <a:ext uri="{FF2B5EF4-FFF2-40B4-BE49-F238E27FC236}">
                <a16:creationId xmlns:a16="http://schemas.microsoft.com/office/drawing/2014/main" id="{7144480A-508E-9BF1-82DF-1E4D61D563AC}"/>
              </a:ext>
            </a:extLst>
          </p:cNvPr>
          <p:cNvSpPr txBox="1"/>
          <p:nvPr/>
        </p:nvSpPr>
        <p:spPr>
          <a:xfrm>
            <a:off x="1809616" y="1457368"/>
            <a:ext cx="5239512" cy="3539430"/>
          </a:xfrm>
          <a:prstGeom prst="rect">
            <a:avLst/>
          </a:prstGeom>
          <a:noFill/>
        </p:spPr>
        <p:txBody>
          <a:bodyPr wrap="square" rtlCol="0">
            <a:spAutoFit/>
          </a:bodyPr>
          <a:lstStyle/>
          <a:p>
            <a:r>
              <a:rPr lang="en-US" sz="2800" dirty="0">
                <a:solidFill>
                  <a:schemeClr val="bg1"/>
                </a:solidFill>
              </a:rPr>
              <a:t>A prophet</a:t>
            </a:r>
          </a:p>
          <a:p>
            <a:r>
              <a:rPr lang="en-US" sz="2800" dirty="0">
                <a:solidFill>
                  <a:schemeClr val="bg1"/>
                </a:solidFill>
              </a:rPr>
              <a:t>A theologian</a:t>
            </a:r>
          </a:p>
          <a:p>
            <a:r>
              <a:rPr lang="en-US" sz="2800" dirty="0">
                <a:solidFill>
                  <a:schemeClr val="bg1"/>
                </a:solidFill>
              </a:rPr>
              <a:t>A lawyer</a:t>
            </a:r>
          </a:p>
          <a:p>
            <a:r>
              <a:rPr lang="en-US" sz="2800" dirty="0">
                <a:solidFill>
                  <a:schemeClr val="bg1"/>
                </a:solidFill>
              </a:rPr>
              <a:t>A lay Episcopalian</a:t>
            </a:r>
          </a:p>
          <a:p>
            <a:r>
              <a:rPr lang="en-US" sz="2800" dirty="0">
                <a:solidFill>
                  <a:schemeClr val="bg1"/>
                </a:solidFill>
              </a:rPr>
              <a:t>An agitator</a:t>
            </a:r>
          </a:p>
          <a:p>
            <a:r>
              <a:rPr lang="en-US" sz="2800" dirty="0">
                <a:solidFill>
                  <a:schemeClr val="bg1"/>
                </a:solidFill>
              </a:rPr>
              <a:t>An advocate</a:t>
            </a:r>
          </a:p>
          <a:p>
            <a:r>
              <a:rPr lang="en-US" sz="2800" dirty="0">
                <a:solidFill>
                  <a:schemeClr val="bg1"/>
                </a:solidFill>
              </a:rPr>
              <a:t>A social critic</a:t>
            </a:r>
          </a:p>
          <a:p>
            <a:r>
              <a:rPr lang="en-US" sz="2800" dirty="0">
                <a:solidFill>
                  <a:schemeClr val="bg1"/>
                </a:solidFill>
              </a:rPr>
              <a:t>A circus connoisseur</a:t>
            </a:r>
          </a:p>
        </p:txBody>
      </p:sp>
    </p:spTree>
    <p:extLst>
      <p:ext uri="{BB962C8B-B14F-4D97-AF65-F5344CB8AC3E}">
        <p14:creationId xmlns:p14="http://schemas.microsoft.com/office/powerpoint/2010/main" val="296813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E3822-B5EB-1FBA-6412-E31A5DC3A927}"/>
              </a:ext>
            </a:extLst>
          </p:cNvPr>
          <p:cNvSpPr>
            <a:spLocks noGrp="1"/>
          </p:cNvSpPr>
          <p:nvPr>
            <p:ph type="title"/>
          </p:nvPr>
        </p:nvSpPr>
        <p:spPr>
          <a:xfrm>
            <a:off x="6981825" y="1641752"/>
            <a:ext cx="4391024" cy="1323439"/>
          </a:xfrm>
        </p:spPr>
        <p:txBody>
          <a:bodyPr vert="horz" lIns="91440" tIns="45720" rIns="91440" bIns="45720" rtlCol="0" anchor="t">
            <a:normAutofit/>
          </a:bodyPr>
          <a:lstStyle/>
          <a:p>
            <a:r>
              <a:rPr lang="en-US" sz="4000" dirty="0">
                <a:solidFill>
                  <a:schemeClr val="bg1"/>
                </a:solidFill>
              </a:rPr>
              <a:t>Core Theme: Death</a:t>
            </a:r>
          </a:p>
        </p:txBody>
      </p:sp>
      <p:pic>
        <p:nvPicPr>
          <p:cNvPr id="6" name="Content Placeholder 5">
            <a:extLst>
              <a:ext uri="{FF2B5EF4-FFF2-40B4-BE49-F238E27FC236}">
                <a16:creationId xmlns:a16="http://schemas.microsoft.com/office/drawing/2014/main" id="{E6378878-783D-8657-BA42-841B8EA4117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7583" r="29211"/>
          <a:stretch>
            <a:fillRect/>
          </a:stretch>
        </p:blipFill>
        <p:spPr>
          <a:xfrm>
            <a:off x="819150" y="1409675"/>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3" name="Group 12">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14" name="Freeform: Shape 13">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ontent Placeholder 3">
            <a:extLst>
              <a:ext uri="{FF2B5EF4-FFF2-40B4-BE49-F238E27FC236}">
                <a16:creationId xmlns:a16="http://schemas.microsoft.com/office/drawing/2014/main" id="{40419C03-DC7C-2E62-A28A-505C7DC2A981}"/>
              </a:ext>
            </a:extLst>
          </p:cNvPr>
          <p:cNvSpPr>
            <a:spLocks noGrp="1"/>
          </p:cNvSpPr>
          <p:nvPr>
            <p:ph sz="half" idx="2"/>
          </p:nvPr>
        </p:nvSpPr>
        <p:spPr>
          <a:xfrm>
            <a:off x="6981826" y="3146400"/>
            <a:ext cx="4391024" cy="2682000"/>
          </a:xfrm>
        </p:spPr>
        <p:txBody>
          <a:bodyPr vert="horz" lIns="91440" tIns="45720" rIns="91440" bIns="45720" rtlCol="0">
            <a:normAutofit/>
          </a:bodyPr>
          <a:lstStyle/>
          <a:p>
            <a:endParaRPr lang="en-US" sz="2400">
              <a:solidFill>
                <a:schemeClr val="bg1">
                  <a:alpha val="80000"/>
                </a:schemeClr>
              </a:solidFill>
            </a:endParaRPr>
          </a:p>
        </p:txBody>
      </p:sp>
    </p:spTree>
    <p:extLst>
      <p:ext uri="{BB962C8B-B14F-4D97-AF65-F5344CB8AC3E}">
        <p14:creationId xmlns:p14="http://schemas.microsoft.com/office/powerpoint/2010/main" val="2120204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0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AE0A9-0621-453D-6CFC-E3160A4B9BF4}"/>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Core </a:t>
            </a:r>
            <a:br>
              <a:rPr lang="en-US" sz="3600" dirty="0">
                <a:solidFill>
                  <a:srgbClr val="FFFFFF"/>
                </a:solidFill>
              </a:rPr>
            </a:br>
            <a:r>
              <a:rPr lang="en-US" sz="3600" dirty="0">
                <a:solidFill>
                  <a:srgbClr val="FFFFFF"/>
                </a:solidFill>
              </a:rPr>
              <a:t>Theme:</a:t>
            </a:r>
            <a:br>
              <a:rPr lang="en-US" sz="3600" dirty="0">
                <a:solidFill>
                  <a:srgbClr val="FFFFFF"/>
                </a:solidFill>
              </a:rPr>
            </a:br>
            <a:br>
              <a:rPr lang="en-US" sz="3600" dirty="0">
                <a:solidFill>
                  <a:srgbClr val="FFFFFF"/>
                </a:solidFill>
              </a:rPr>
            </a:br>
            <a:r>
              <a:rPr lang="en-US" sz="3600" dirty="0">
                <a:solidFill>
                  <a:srgbClr val="FFFFFF"/>
                </a:solidFill>
              </a:rPr>
              <a:t>Incarnation	</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063DCFFB-8CF0-4231-D257-15FEDB57FFE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432" r="432"/>
          <a:stretch/>
        </p:blipFill>
        <p:spPr>
          <a:xfrm>
            <a:off x="976251" y="942538"/>
            <a:ext cx="7163222" cy="4808332"/>
          </a:xfrm>
          <a:prstGeom prst="rect">
            <a:avLst/>
          </a:prstGeom>
          <a:effectLst/>
        </p:spPr>
      </p:pic>
    </p:spTree>
    <p:extLst>
      <p:ext uri="{BB962C8B-B14F-4D97-AF65-F5344CB8AC3E}">
        <p14:creationId xmlns:p14="http://schemas.microsoft.com/office/powerpoint/2010/main" val="4129094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F6692B-D4F7-B43A-39D2-BDAB8A777EC0}"/>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a:solidFill>
                  <a:schemeClr val="bg1"/>
                </a:solidFill>
              </a:rPr>
              <a:t>Core Theme: Word</a:t>
            </a:r>
          </a:p>
        </p:txBody>
      </p:sp>
      <p:pic>
        <p:nvPicPr>
          <p:cNvPr id="5" name="Content Placeholder 4">
            <a:extLst>
              <a:ext uri="{FF2B5EF4-FFF2-40B4-BE49-F238E27FC236}">
                <a16:creationId xmlns:a16="http://schemas.microsoft.com/office/drawing/2014/main" id="{23C6AC57-36B7-D638-7401-A9C4ABEEF558}"/>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rcRect b="6935"/>
          <a:stretch>
            <a:fillRect/>
          </a:stretch>
        </p:blipFill>
        <p:spPr>
          <a:xfrm>
            <a:off x="7115177" y="115193"/>
            <a:ext cx="4950618" cy="6627614"/>
          </a:xfrm>
          <a:prstGeom prst="rect">
            <a:avLst/>
          </a:prstGeom>
        </p:spPr>
      </p:pic>
      <p:cxnSp>
        <p:nvCxnSpPr>
          <p:cNvPr id="12" name="Straight Connector 11">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82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E8864-6C8F-797D-0F89-ADE6026CB369}"/>
              </a:ext>
            </a:extLst>
          </p:cNvPr>
          <p:cNvSpPr>
            <a:spLocks noGrp="1"/>
          </p:cNvSpPr>
          <p:nvPr>
            <p:ph type="ctrTitle"/>
          </p:nvPr>
        </p:nvSpPr>
        <p:spPr>
          <a:xfrm>
            <a:off x="838199" y="4428000"/>
            <a:ext cx="6143626" cy="1400400"/>
          </a:xfrm>
        </p:spPr>
        <p:txBody>
          <a:bodyPr wrap="square" anchor="b">
            <a:normAutofit/>
          </a:bodyPr>
          <a:lstStyle/>
          <a:p>
            <a:pPr algn="l"/>
            <a:r>
              <a:rPr lang="en-US" sz="4300">
                <a:solidFill>
                  <a:schemeClr val="bg1"/>
                </a:solidFill>
              </a:rPr>
              <a:t>Core Theme: Sacrament</a:t>
            </a:r>
            <a:br>
              <a:rPr lang="en-US" sz="4300">
                <a:solidFill>
                  <a:schemeClr val="bg1"/>
                </a:solidFill>
              </a:rPr>
            </a:br>
            <a:endParaRPr lang="en-US" sz="4300">
              <a:solidFill>
                <a:schemeClr val="bg1"/>
              </a:solidFill>
            </a:endParaRPr>
          </a:p>
        </p:txBody>
      </p:sp>
      <p:sp>
        <p:nvSpPr>
          <p:cNvPr id="3" name="Subtitle 2">
            <a:extLst>
              <a:ext uri="{FF2B5EF4-FFF2-40B4-BE49-F238E27FC236}">
                <a16:creationId xmlns:a16="http://schemas.microsoft.com/office/drawing/2014/main" id="{B169C70C-775A-CE0D-FD4E-12F1DC94B9E1}"/>
              </a:ext>
            </a:extLst>
          </p:cNvPr>
          <p:cNvSpPr>
            <a:spLocks noGrp="1"/>
          </p:cNvSpPr>
          <p:nvPr>
            <p:ph type="subTitle" idx="1"/>
          </p:nvPr>
        </p:nvSpPr>
        <p:spPr>
          <a:xfrm>
            <a:off x="7859713" y="4716472"/>
            <a:ext cx="3494088" cy="1017896"/>
          </a:xfrm>
        </p:spPr>
        <p:txBody>
          <a:bodyPr anchor="b">
            <a:normAutofit/>
          </a:bodyPr>
          <a:lstStyle/>
          <a:p>
            <a:pPr algn="l"/>
            <a:endParaRPr lang="en-US">
              <a:solidFill>
                <a:schemeClr val="bg1"/>
              </a:solidFill>
            </a:endParaRPr>
          </a:p>
        </p:txBody>
      </p:sp>
      <p:pic>
        <p:nvPicPr>
          <p:cNvPr id="5" name="Picture 4">
            <a:extLst>
              <a:ext uri="{FF2B5EF4-FFF2-40B4-BE49-F238E27FC236}">
                <a16:creationId xmlns:a16="http://schemas.microsoft.com/office/drawing/2014/main" id="{3D4ED028-516F-2B54-8E3E-098D0A6557DB}"/>
              </a:ext>
            </a:extLst>
          </p:cNvPr>
          <p:cNvPicPr>
            <a:picLocks noChangeAspect="1"/>
          </p:cNvPicPr>
          <p:nvPr/>
        </p:nvPicPr>
        <p:blipFill>
          <a:blip r:embed="rId3">
            <a:extLst>
              <a:ext uri="{28A0092B-C50C-407E-A947-70E740481C1C}">
                <a14:useLocalDpi xmlns:a14="http://schemas.microsoft.com/office/drawing/2010/main" val="0"/>
              </a:ext>
            </a:extLst>
          </a:blip>
          <a:srcRect l="22211" r="7346" b="1"/>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Picture 6">
            <a:extLst>
              <a:ext uri="{FF2B5EF4-FFF2-40B4-BE49-F238E27FC236}">
                <a16:creationId xmlns:a16="http://schemas.microsoft.com/office/drawing/2014/main" id="{BB7497C7-8AA1-FA1D-794B-2C63735774BA}"/>
              </a:ext>
            </a:extLst>
          </p:cNvPr>
          <p:cNvPicPr>
            <a:picLocks noChangeAspect="1"/>
          </p:cNvPicPr>
          <p:nvPr/>
        </p:nvPicPr>
        <p:blipFill>
          <a:blip r:embed="rId4">
            <a:extLst>
              <a:ext uri="{28A0092B-C50C-407E-A947-70E740481C1C}">
                <a14:useLocalDpi xmlns:a14="http://schemas.microsoft.com/office/drawing/2010/main" val="0"/>
              </a:ext>
            </a:extLst>
          </a:blip>
          <a:srcRect l="22924" r="1842"/>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4" name="Group 1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7453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29C6D22-3733-EA0A-ADFE-ED5A50FCC97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5200"/>
          <a:stretch>
            <a:fillRect/>
          </a:stretch>
        </p:blipFill>
        <p:spPr>
          <a:xfrm>
            <a:off x="0" y="0"/>
            <a:ext cx="8668492" cy="6857990"/>
          </a:xfrm>
          <a:prstGeom prst="rect">
            <a:avLst/>
          </a:prstGeom>
        </p:spPr>
      </p:pic>
      <p:sp>
        <p:nvSpPr>
          <p:cNvPr id="13" name="Rectangle 12">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B5C0FC-6B68-483C-3586-FAA8D0919CFF}"/>
              </a:ext>
            </a:extLst>
          </p:cNvPr>
          <p:cNvSpPr>
            <a:spLocks noGrp="1"/>
          </p:cNvSpPr>
          <p:nvPr>
            <p:ph type="title"/>
          </p:nvPr>
        </p:nvSpPr>
        <p:spPr>
          <a:xfrm>
            <a:off x="7437794" y="1460627"/>
            <a:ext cx="4224898" cy="1124712"/>
          </a:xfrm>
        </p:spPr>
        <p:txBody>
          <a:bodyPr vert="horz" lIns="91440" tIns="45720" rIns="91440" bIns="45720" rtlCol="0" anchor="b">
            <a:noAutofit/>
          </a:bodyPr>
          <a:lstStyle/>
          <a:p>
            <a:r>
              <a:rPr lang="en-US" sz="5400" dirty="0">
                <a:solidFill>
                  <a:schemeClr val="bg1"/>
                </a:solidFill>
              </a:rPr>
              <a:t>What do we do with this?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D895FA-3533-5912-EEBD-0A57CDE634D3}"/>
              </a:ext>
            </a:extLst>
          </p:cNvPr>
          <p:cNvSpPr txBox="1"/>
          <p:nvPr/>
        </p:nvSpPr>
        <p:spPr>
          <a:xfrm>
            <a:off x="7446808" y="4613320"/>
            <a:ext cx="4224898" cy="830997"/>
          </a:xfrm>
          <a:prstGeom prst="rect">
            <a:avLst/>
          </a:prstGeom>
          <a:noFill/>
        </p:spPr>
        <p:txBody>
          <a:bodyPr wrap="square" rtlCol="0">
            <a:spAutoFit/>
          </a:bodyPr>
          <a:lstStyle/>
          <a:p>
            <a:r>
              <a:rPr lang="en-US" sz="4800" dirty="0">
                <a:solidFill>
                  <a:schemeClr val="bg1"/>
                </a:solidFill>
              </a:rPr>
              <a:t>Live humanly</a:t>
            </a:r>
          </a:p>
        </p:txBody>
      </p:sp>
    </p:spTree>
    <p:extLst>
      <p:ext uri="{BB962C8B-B14F-4D97-AF65-F5344CB8AC3E}">
        <p14:creationId xmlns:p14="http://schemas.microsoft.com/office/powerpoint/2010/main" val="1524097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8112C9-356B-091F-4D68-3F7FEA45AF38}"/>
              </a:ext>
            </a:extLst>
          </p:cNvPr>
          <p:cNvPicPr>
            <a:picLocks noChangeAspect="1"/>
          </p:cNvPicPr>
          <p:nvPr/>
        </p:nvPicPr>
        <p:blipFill>
          <a:blip r:embed="rId3">
            <a:extLst>
              <a:ext uri="{28A0092B-C50C-407E-A947-70E740481C1C}">
                <a14:useLocalDpi xmlns:a14="http://schemas.microsoft.com/office/drawing/2010/main" val="0"/>
              </a:ext>
            </a:extLst>
          </a:blip>
          <a:srcRect t="25000"/>
          <a:stretch>
            <a:fillRect/>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5ADA92-7A58-DB5A-1EA7-E4F66D93B0B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Reflection Question</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963AF3-49D5-DD35-6A07-C7B0F3A7DA30}"/>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a:solidFill>
                  <a:schemeClr val="bg1"/>
                </a:solidFill>
              </a:rPr>
              <a:t>How are you called to live humanly today?</a:t>
            </a:r>
          </a:p>
        </p:txBody>
      </p:sp>
    </p:spTree>
    <p:extLst>
      <p:ext uri="{BB962C8B-B14F-4D97-AF65-F5344CB8AC3E}">
        <p14:creationId xmlns:p14="http://schemas.microsoft.com/office/powerpoint/2010/main" val="340805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13EA72-FD02-50FA-C06A-AADDC2AA3CA5}"/>
              </a:ext>
            </a:extLst>
          </p:cNvPr>
          <p:cNvPicPr>
            <a:picLocks noChangeAspect="1"/>
          </p:cNvPicPr>
          <p:nvPr/>
        </p:nvPicPr>
        <p:blipFill>
          <a:blip r:embed="rId3">
            <a:extLst>
              <a:ext uri="{28A0092B-C50C-407E-A947-70E740481C1C}">
                <a14:useLocalDpi xmlns:a14="http://schemas.microsoft.com/office/drawing/2010/main" val="0"/>
              </a:ext>
            </a:extLst>
          </a:blip>
          <a:srcRect t="1295" b="26448"/>
          <a:stretch>
            <a:fillRect/>
          </a:stretch>
        </p:blipFill>
        <p:spPr>
          <a:xfrm>
            <a:off x="-816864" y="10"/>
            <a:ext cx="8668512" cy="6857990"/>
          </a:xfrm>
          <a:prstGeom prst="rect">
            <a:avLst/>
          </a:prstGeom>
        </p:spPr>
      </p:pic>
      <p:sp>
        <p:nvSpPr>
          <p:cNvPr id="12" name="Rectangle 11">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34D5C7-6C43-5EBB-1D76-C0893EC86D33}"/>
              </a:ext>
            </a:extLst>
          </p:cNvPr>
          <p:cNvSpPr>
            <a:spLocks noGrp="1"/>
          </p:cNvSpPr>
          <p:nvPr>
            <p:ph type="ctrTitle"/>
          </p:nvPr>
        </p:nvSpPr>
        <p:spPr>
          <a:xfrm>
            <a:off x="7743497" y="1351930"/>
            <a:ext cx="4023360" cy="3204134"/>
          </a:xfrm>
        </p:spPr>
        <p:txBody>
          <a:bodyPr anchor="b">
            <a:normAutofit fontScale="90000"/>
          </a:bodyPr>
          <a:lstStyle/>
          <a:p>
            <a:pPr algn="l"/>
            <a:r>
              <a:rPr lang="en-US" sz="4900" dirty="0">
                <a:solidFill>
                  <a:schemeClr val="bg1"/>
                </a:solidFill>
              </a:rPr>
              <a:t>“But be doers of the word, and not hearers only, deceiving yourselves.” </a:t>
            </a:r>
            <a:br>
              <a:rPr lang="en-US" sz="4800" dirty="0">
                <a:solidFill>
                  <a:schemeClr val="bg1"/>
                </a:solidFill>
              </a:rPr>
            </a:br>
            <a:endParaRPr lang="en-US" sz="4800" dirty="0">
              <a:solidFill>
                <a:schemeClr val="bg1"/>
              </a:solidFill>
            </a:endParaRPr>
          </a:p>
        </p:txBody>
      </p:sp>
      <p:sp>
        <p:nvSpPr>
          <p:cNvPr id="3" name="Subtitle 2">
            <a:extLst>
              <a:ext uri="{FF2B5EF4-FFF2-40B4-BE49-F238E27FC236}">
                <a16:creationId xmlns:a16="http://schemas.microsoft.com/office/drawing/2014/main" id="{A222259A-8697-F46A-8C8D-2BDA13ABAA37}"/>
              </a:ext>
            </a:extLst>
          </p:cNvPr>
          <p:cNvSpPr>
            <a:spLocks noGrp="1"/>
          </p:cNvSpPr>
          <p:nvPr>
            <p:ph type="subTitle" idx="1"/>
          </p:nvPr>
        </p:nvSpPr>
        <p:spPr>
          <a:xfrm>
            <a:off x="7743497" y="4901999"/>
            <a:ext cx="4023360" cy="1208141"/>
          </a:xfrm>
        </p:spPr>
        <p:txBody>
          <a:bodyPr>
            <a:normAutofit/>
          </a:bodyPr>
          <a:lstStyle/>
          <a:p>
            <a:pPr algn="l"/>
            <a:r>
              <a:rPr lang="en-US" sz="3600" dirty="0">
                <a:solidFill>
                  <a:schemeClr val="bg1"/>
                </a:solidFill>
              </a:rPr>
              <a:t>James 1:22</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25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91F9-92EC-699E-6D87-5BD1654E1525}"/>
              </a:ext>
            </a:extLst>
          </p:cNvPr>
          <p:cNvSpPr>
            <a:spLocks noGrp="1"/>
          </p:cNvSpPr>
          <p:nvPr>
            <p:ph type="title"/>
          </p:nvPr>
        </p:nvSpPr>
        <p:spPr/>
        <p:txBody>
          <a:bodyPr/>
          <a:lstStyle/>
          <a:p>
            <a:r>
              <a:rPr lang="en-US" dirty="0"/>
              <a:t>Even Rowan Williams is a fan…</a:t>
            </a:r>
          </a:p>
        </p:txBody>
      </p:sp>
      <p:graphicFrame>
        <p:nvGraphicFramePr>
          <p:cNvPr id="9" name="Content Placeholder 2">
            <a:extLst>
              <a:ext uri="{FF2B5EF4-FFF2-40B4-BE49-F238E27FC236}">
                <a16:creationId xmlns:a16="http://schemas.microsoft.com/office/drawing/2014/main" id="{6148A34F-524C-5153-F761-16C7F71D94EC}"/>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78A99DDD-0D63-66D4-874D-06D7719CC492}"/>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CB64949D-5BA4-3E44-ADFC-9F6E84480D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4740" y="1831190"/>
            <a:ext cx="3023146" cy="4345773"/>
          </a:xfrm>
          <a:prstGeom prst="rect">
            <a:avLst/>
          </a:prstGeom>
        </p:spPr>
      </p:pic>
    </p:spTree>
    <p:extLst>
      <p:ext uri="{BB962C8B-B14F-4D97-AF65-F5344CB8AC3E}">
        <p14:creationId xmlns:p14="http://schemas.microsoft.com/office/powerpoint/2010/main" val="331692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B5C0-A427-2DD3-E047-F1B0348101D7}"/>
              </a:ext>
            </a:extLst>
          </p:cNvPr>
          <p:cNvSpPr>
            <a:spLocks noGrp="1"/>
          </p:cNvSpPr>
          <p:nvPr>
            <p:ph type="title"/>
          </p:nvPr>
        </p:nvSpPr>
        <p:spPr>
          <a:xfrm>
            <a:off x="591312" y="297656"/>
            <a:ext cx="10515600" cy="1325563"/>
          </a:xfrm>
        </p:spPr>
        <p:txBody>
          <a:bodyPr/>
          <a:lstStyle/>
          <a:p>
            <a:r>
              <a:rPr lang="en-US" dirty="0"/>
              <a:t>Reflection from Jim Wallis  </a:t>
            </a:r>
          </a:p>
        </p:txBody>
      </p:sp>
      <p:sp>
        <p:nvSpPr>
          <p:cNvPr id="3" name="Content Placeholder 2">
            <a:extLst>
              <a:ext uri="{FF2B5EF4-FFF2-40B4-BE49-F238E27FC236}">
                <a16:creationId xmlns:a16="http://schemas.microsoft.com/office/drawing/2014/main" id="{5A42ECD7-49A0-19B9-1D3D-45B5F4293708}"/>
              </a:ext>
            </a:extLst>
          </p:cNvPr>
          <p:cNvSpPr>
            <a:spLocks noGrp="1"/>
          </p:cNvSpPr>
          <p:nvPr>
            <p:ph idx="1"/>
          </p:nvPr>
        </p:nvSpPr>
        <p:spPr>
          <a:xfrm>
            <a:off x="673608" y="1970542"/>
            <a:ext cx="5154168" cy="4351338"/>
          </a:xfrm>
        </p:spPr>
        <p:txBody>
          <a:bodyPr/>
          <a:lstStyle/>
          <a:p>
            <a:pPr marL="0" indent="0">
              <a:buNone/>
            </a:pPr>
            <a:r>
              <a:rPr lang="en-US" dirty="0"/>
              <a:t>“He always spoke from the Bible, and, from my first hearing of William Stringfellow, I felt that the Word of God was being opened up to me. The way he explicated the scriptures caused a deep </a:t>
            </a:r>
            <a:r>
              <a:rPr lang="en-US" dirty="0" err="1"/>
              <a:t>esxcitement</a:t>
            </a:r>
            <a:r>
              <a:rPr lang="en-US" dirty="0"/>
              <a:t> within me… In my opinion, [Stringfellow] was the most significant U.S. theologian of the last three decades.”</a:t>
            </a:r>
          </a:p>
        </p:txBody>
      </p:sp>
      <p:pic>
        <p:nvPicPr>
          <p:cNvPr id="5" name="Picture 4">
            <a:extLst>
              <a:ext uri="{FF2B5EF4-FFF2-40B4-BE49-F238E27FC236}">
                <a16:creationId xmlns:a16="http://schemas.microsoft.com/office/drawing/2014/main" id="{560A848A-7A79-3D54-D916-7153602C5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477" y="1690688"/>
            <a:ext cx="4583102" cy="4631192"/>
          </a:xfrm>
          <a:prstGeom prst="rect">
            <a:avLst/>
          </a:prstGeom>
        </p:spPr>
      </p:pic>
      <p:pic>
        <p:nvPicPr>
          <p:cNvPr id="7" name="Picture 6">
            <a:extLst>
              <a:ext uri="{FF2B5EF4-FFF2-40B4-BE49-F238E27FC236}">
                <a16:creationId xmlns:a16="http://schemas.microsoft.com/office/drawing/2014/main" id="{2D1780C0-48C8-ABF1-40D9-0252826D4B99}"/>
              </a:ext>
            </a:extLst>
          </p:cNvPr>
          <p:cNvPicPr>
            <a:picLocks noChangeAspect="1"/>
          </p:cNvPicPr>
          <p:nvPr/>
        </p:nvPicPr>
        <p:blipFill>
          <a:blip r:embed="rId4"/>
          <a:stretch>
            <a:fillRect/>
          </a:stretch>
        </p:blipFill>
        <p:spPr>
          <a:xfrm>
            <a:off x="7183631" y="681037"/>
            <a:ext cx="3724795" cy="581106"/>
          </a:xfrm>
          <a:prstGeom prst="rect">
            <a:avLst/>
          </a:prstGeom>
        </p:spPr>
      </p:pic>
    </p:spTree>
    <p:extLst>
      <p:ext uri="{BB962C8B-B14F-4D97-AF65-F5344CB8AC3E}">
        <p14:creationId xmlns:p14="http://schemas.microsoft.com/office/powerpoint/2010/main" val="144983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06AFE-1221-FBC9-AFD8-47C752F2D9EF}"/>
              </a:ext>
            </a:extLst>
          </p:cNvPr>
          <p:cNvSpPr>
            <a:spLocks noGrp="1"/>
          </p:cNvSpPr>
          <p:nvPr>
            <p:ph type="title"/>
          </p:nvPr>
        </p:nvSpPr>
        <p:spPr>
          <a:xfrm>
            <a:off x="6657715" y="467271"/>
            <a:ext cx="4336856" cy="2052522"/>
          </a:xfrm>
        </p:spPr>
        <p:txBody>
          <a:bodyPr anchor="b">
            <a:noAutofit/>
          </a:bodyPr>
          <a:lstStyle/>
          <a:p>
            <a:r>
              <a:rPr lang="en-US" sz="4800" dirty="0"/>
              <a:t>Others’ views on Stringfellow…</a:t>
            </a:r>
          </a:p>
        </p:txBody>
      </p:sp>
      <p:sp>
        <p:nvSpPr>
          <p:cNvPr id="29" name="Oval 2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B0E5BB-327D-542F-3399-8CC0752B8BEF}"/>
              </a:ext>
            </a:extLst>
          </p:cNvPr>
          <p:cNvPicPr>
            <a:picLocks noChangeAspect="1"/>
          </p:cNvPicPr>
          <p:nvPr/>
        </p:nvPicPr>
        <p:blipFill>
          <a:blip r:embed="rId3">
            <a:extLst>
              <a:ext uri="{28A0092B-C50C-407E-A947-70E740481C1C}">
                <a14:useLocalDpi xmlns:a14="http://schemas.microsoft.com/office/drawing/2010/main" val="0"/>
              </a:ext>
            </a:extLst>
          </a:blip>
          <a:srcRect l="13625" r="21126" b="1"/>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8ACE092E-7120-3D93-7122-D70CD9C3F214}"/>
              </a:ext>
            </a:extLst>
          </p:cNvPr>
          <p:cNvSpPr>
            <a:spLocks noGrp="1"/>
          </p:cNvSpPr>
          <p:nvPr>
            <p:ph idx="1"/>
          </p:nvPr>
        </p:nvSpPr>
        <p:spPr>
          <a:xfrm>
            <a:off x="6657715" y="2990818"/>
            <a:ext cx="4195673" cy="2913872"/>
          </a:xfrm>
        </p:spPr>
        <p:txBody>
          <a:bodyPr anchor="t">
            <a:normAutofit fontScale="92500" lnSpcReduction="20000"/>
          </a:bodyPr>
          <a:lstStyle/>
          <a:p>
            <a:pPr marL="0" indent="0">
              <a:buNone/>
            </a:pPr>
            <a:endParaRPr lang="en-US" sz="2000" i="1" dirty="0">
              <a:solidFill>
                <a:schemeClr val="tx1">
                  <a:alpha val="80000"/>
                </a:schemeClr>
              </a:solidFill>
            </a:endParaRPr>
          </a:p>
          <a:p>
            <a:pPr marL="0" indent="0">
              <a:buNone/>
            </a:pPr>
            <a:endParaRPr lang="en-US" sz="2000" i="1" dirty="0">
              <a:solidFill>
                <a:schemeClr val="tx1">
                  <a:alpha val="80000"/>
                </a:schemeClr>
              </a:solidFill>
            </a:endParaRPr>
          </a:p>
          <a:p>
            <a:pPr marL="0" indent="0">
              <a:buNone/>
            </a:pPr>
            <a:r>
              <a:rPr lang="en-US" sz="3900" i="1" dirty="0">
                <a:solidFill>
                  <a:schemeClr val="tx1">
                    <a:alpha val="80000"/>
                  </a:schemeClr>
                </a:solidFill>
              </a:rPr>
              <a:t>“This is the man America should be listening to.” </a:t>
            </a:r>
          </a:p>
          <a:p>
            <a:pPr marL="0" indent="0">
              <a:buNone/>
            </a:pPr>
            <a:endParaRPr lang="en-US" sz="2000" i="1" dirty="0">
              <a:solidFill>
                <a:schemeClr val="tx1">
                  <a:alpha val="80000"/>
                </a:schemeClr>
              </a:solidFill>
            </a:endParaRPr>
          </a:p>
          <a:p>
            <a:pPr marL="0" indent="0" algn="r">
              <a:buNone/>
            </a:pPr>
            <a:r>
              <a:rPr lang="en-US" dirty="0">
                <a:solidFill>
                  <a:schemeClr val="tx1">
                    <a:alpha val="80000"/>
                  </a:schemeClr>
                </a:solidFill>
              </a:rPr>
              <a:t>--Karl Barth</a:t>
            </a:r>
          </a:p>
          <a:p>
            <a:pPr marL="0" indent="0">
              <a:buNone/>
            </a:pPr>
            <a:endParaRPr lang="en-US" sz="2000" i="1" dirty="0">
              <a:solidFill>
                <a:schemeClr val="tx1">
                  <a:alpha val="80000"/>
                </a:schemeClr>
              </a:solidFill>
            </a:endParaRPr>
          </a:p>
        </p:txBody>
      </p:sp>
      <p:sp>
        <p:nvSpPr>
          <p:cNvPr id="3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407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37D07C-471F-32F5-447E-0B5DA705BDF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8EA447-9A3E-ABE1-FDDA-93334E465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B2362B-9370-2404-A713-4BB0A4001D53}"/>
              </a:ext>
            </a:extLst>
          </p:cNvPr>
          <p:cNvPicPr>
            <a:picLocks noChangeAspect="1"/>
          </p:cNvPicPr>
          <p:nvPr/>
        </p:nvPicPr>
        <p:blipFill>
          <a:blip r:embed="rId3">
            <a:extLst>
              <a:ext uri="{28A0092B-C50C-407E-A947-70E740481C1C}">
                <a14:useLocalDpi xmlns:a14="http://schemas.microsoft.com/office/drawing/2010/main" val="0"/>
              </a:ext>
            </a:extLst>
          </a:blip>
          <a:srcRect t="25000"/>
          <a:stretch>
            <a:fillRect/>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A7CA2D4A-823D-B4FD-5B93-A4304E0C3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232136-DB9A-2E18-1496-EBB1E35F117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Reflection Question</a:t>
            </a:r>
          </a:p>
        </p:txBody>
      </p:sp>
      <p:sp>
        <p:nvSpPr>
          <p:cNvPr id="14" name="Rectangle: Rounded Corners 13">
            <a:extLst>
              <a:ext uri="{FF2B5EF4-FFF2-40B4-BE49-F238E27FC236}">
                <a16:creationId xmlns:a16="http://schemas.microsoft.com/office/drawing/2014/main" id="{D2C96E98-F65E-F3DD-69A5-300CAF2EB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C8B8AF-790C-E42E-E053-9506AE537ADD}"/>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dirty="0">
                <a:solidFill>
                  <a:schemeClr val="bg1"/>
                </a:solidFill>
              </a:rPr>
              <a:t>What Christian prophet grabs your attention today?</a:t>
            </a:r>
          </a:p>
        </p:txBody>
      </p:sp>
    </p:spTree>
    <p:extLst>
      <p:ext uri="{BB962C8B-B14F-4D97-AF65-F5344CB8AC3E}">
        <p14:creationId xmlns:p14="http://schemas.microsoft.com/office/powerpoint/2010/main" val="3867343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7"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31"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a:extLst>
              <a:ext uri="{FF2B5EF4-FFF2-40B4-BE49-F238E27FC236}">
                <a16:creationId xmlns:a16="http://schemas.microsoft.com/office/drawing/2014/main" id="{AA02F821-9E01-2200-5CD4-A042CD0D45CF}"/>
              </a:ext>
            </a:extLst>
          </p:cNvPr>
          <p:cNvPicPr>
            <a:picLocks noGrp="1" noChangeAspect="1"/>
          </p:cNvPicPr>
          <p:nvPr>
            <p:ph sz="half" idx="2"/>
          </p:nvPr>
        </p:nvPicPr>
        <p:blipFill>
          <a:blip r:embed="rId3"/>
          <a:srcRect r="-3" b="7262"/>
          <a:stretch>
            <a:fillRect/>
          </a:stretch>
        </p:blipFill>
        <p:spPr>
          <a:xfrm>
            <a:off x="950162" y="866017"/>
            <a:ext cx="4166151" cy="5185923"/>
          </a:xfrm>
          <a:prstGeom prst="rect">
            <a:avLst/>
          </a:prstGeom>
        </p:spPr>
      </p:pic>
      <p:grpSp>
        <p:nvGrpSpPr>
          <p:cNvPr id="34" name="Group 33">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35" name="Freeform: Shape 34">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091567C-F0EF-A40F-D9D5-D94D943A4430}"/>
              </a:ext>
            </a:extLst>
          </p:cNvPr>
          <p:cNvSpPr>
            <a:spLocks noGrp="1"/>
          </p:cNvSpPr>
          <p:nvPr>
            <p:ph type="title"/>
          </p:nvPr>
        </p:nvSpPr>
        <p:spPr>
          <a:xfrm>
            <a:off x="5433895" y="872914"/>
            <a:ext cx="5821537" cy="1069112"/>
          </a:xfrm>
        </p:spPr>
        <p:txBody>
          <a:bodyPr vert="horz" lIns="91440" tIns="45720" rIns="91440" bIns="45720" rtlCol="0" anchor="b">
            <a:normAutofit/>
          </a:bodyPr>
          <a:lstStyle/>
          <a:p>
            <a:r>
              <a:rPr lang="en-US" sz="4800" dirty="0">
                <a:solidFill>
                  <a:schemeClr val="bg1"/>
                </a:solidFill>
              </a:rPr>
              <a:t>Early Life</a:t>
            </a:r>
          </a:p>
        </p:txBody>
      </p:sp>
      <p:sp>
        <p:nvSpPr>
          <p:cNvPr id="3" name="Content Placeholder 2">
            <a:extLst>
              <a:ext uri="{FF2B5EF4-FFF2-40B4-BE49-F238E27FC236}">
                <a16:creationId xmlns:a16="http://schemas.microsoft.com/office/drawing/2014/main" id="{13366DE2-A15E-7640-8701-2472DA58991C}"/>
              </a:ext>
            </a:extLst>
          </p:cNvPr>
          <p:cNvSpPr>
            <a:spLocks noGrp="1"/>
          </p:cNvSpPr>
          <p:nvPr>
            <p:ph sz="half" idx="1"/>
          </p:nvPr>
        </p:nvSpPr>
        <p:spPr>
          <a:xfrm>
            <a:off x="5433895" y="2053405"/>
            <a:ext cx="5821537" cy="4052629"/>
          </a:xfrm>
        </p:spPr>
        <p:txBody>
          <a:bodyPr vert="horz" lIns="91440" tIns="45720" rIns="91440" bIns="45720" rtlCol="0" anchor="t">
            <a:normAutofit fontScale="92500" lnSpcReduction="10000"/>
          </a:bodyPr>
          <a:lstStyle/>
          <a:p>
            <a:r>
              <a:rPr lang="en-US" sz="2400" dirty="0">
                <a:solidFill>
                  <a:schemeClr val="bg1"/>
                </a:solidFill>
              </a:rPr>
              <a:t>Born in 1928 in Johnston, Rhode Island</a:t>
            </a:r>
          </a:p>
          <a:p>
            <a:endParaRPr lang="en-US" sz="1900" dirty="0">
              <a:solidFill>
                <a:schemeClr val="bg1"/>
              </a:solidFill>
            </a:endParaRPr>
          </a:p>
          <a:p>
            <a:r>
              <a:rPr lang="en-US" sz="2400" dirty="0">
                <a:solidFill>
                  <a:schemeClr val="bg1"/>
                </a:solidFill>
              </a:rPr>
              <a:t>Clear calling to lay ministry – age 14</a:t>
            </a:r>
          </a:p>
          <a:p>
            <a:endParaRPr lang="en-US" sz="1900" dirty="0">
              <a:solidFill>
                <a:schemeClr val="bg1"/>
              </a:solidFill>
            </a:endParaRPr>
          </a:p>
          <a:p>
            <a:r>
              <a:rPr lang="en-US" sz="2400" dirty="0">
                <a:solidFill>
                  <a:schemeClr val="bg1"/>
                </a:solidFill>
              </a:rPr>
              <a:t>Raised Episcopalian during the Great Depression</a:t>
            </a:r>
          </a:p>
          <a:p>
            <a:endParaRPr lang="en-US" sz="1900" dirty="0">
              <a:solidFill>
                <a:schemeClr val="bg1"/>
              </a:solidFill>
            </a:endParaRPr>
          </a:p>
          <a:p>
            <a:r>
              <a:rPr lang="en-US" sz="2400" dirty="0">
                <a:solidFill>
                  <a:schemeClr val="bg1"/>
                </a:solidFill>
              </a:rPr>
              <a:t>Education:</a:t>
            </a:r>
          </a:p>
          <a:p>
            <a:pPr lvl="1"/>
            <a:r>
              <a:rPr lang="en-US" sz="2000" dirty="0">
                <a:solidFill>
                  <a:schemeClr val="bg1"/>
                </a:solidFill>
              </a:rPr>
              <a:t>Bates College, Maine</a:t>
            </a:r>
          </a:p>
          <a:p>
            <a:pPr lvl="1"/>
            <a:r>
              <a:rPr lang="en-US" sz="2000" dirty="0">
                <a:solidFill>
                  <a:schemeClr val="bg1"/>
                </a:solidFill>
              </a:rPr>
              <a:t>London School of Economics</a:t>
            </a:r>
          </a:p>
          <a:p>
            <a:pPr lvl="1"/>
            <a:r>
              <a:rPr lang="en-US" sz="2000" dirty="0">
                <a:solidFill>
                  <a:schemeClr val="bg1"/>
                </a:solidFill>
              </a:rPr>
              <a:t>(Episcopal Divinity School)</a:t>
            </a:r>
          </a:p>
          <a:p>
            <a:pPr lvl="1"/>
            <a:r>
              <a:rPr lang="en-US" sz="2000" dirty="0">
                <a:solidFill>
                  <a:schemeClr val="bg1"/>
                </a:solidFill>
              </a:rPr>
              <a:t>Harvard Law</a:t>
            </a:r>
          </a:p>
        </p:txBody>
      </p:sp>
    </p:spTree>
    <p:extLst>
      <p:ext uri="{BB962C8B-B14F-4D97-AF65-F5344CB8AC3E}">
        <p14:creationId xmlns:p14="http://schemas.microsoft.com/office/powerpoint/2010/main" val="197454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49" name="Rectangle 48">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93C0BEA8-21C6-31B0-ADEA-56F9A90D926B}"/>
              </a:ext>
            </a:extLst>
          </p:cNvPr>
          <p:cNvSpPr>
            <a:spLocks noGrp="1"/>
          </p:cNvSpPr>
          <p:nvPr>
            <p:ph type="title"/>
          </p:nvPr>
        </p:nvSpPr>
        <p:spPr>
          <a:xfrm>
            <a:off x="6597016" y="905011"/>
            <a:ext cx="4589328" cy="1889135"/>
          </a:xfrm>
        </p:spPr>
        <p:txBody>
          <a:bodyPr vert="horz" lIns="91440" tIns="45720" rIns="91440" bIns="45720" rtlCol="0" anchor="b">
            <a:normAutofit/>
          </a:bodyPr>
          <a:lstStyle/>
          <a:p>
            <a:r>
              <a:rPr lang="en-US" sz="4800" kern="1200">
                <a:solidFill>
                  <a:schemeClr val="tx1"/>
                </a:solidFill>
                <a:latin typeface="+mj-lt"/>
                <a:ea typeface="+mj-ea"/>
                <a:cs typeface="+mj-cs"/>
              </a:rPr>
              <a:t>1950s Harlem</a:t>
            </a:r>
          </a:p>
        </p:txBody>
      </p:sp>
      <p:pic>
        <p:nvPicPr>
          <p:cNvPr id="7" name="Content Placeholder 6">
            <a:extLst>
              <a:ext uri="{FF2B5EF4-FFF2-40B4-BE49-F238E27FC236}">
                <a16:creationId xmlns:a16="http://schemas.microsoft.com/office/drawing/2014/main" id="{D0F3AEF4-DE7D-A6BA-138F-905CD287D31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76030" y="895610"/>
            <a:ext cx="3957900" cy="5058020"/>
          </a:xfrm>
          <a:prstGeom prst="rect">
            <a:avLst/>
          </a:prstGeom>
        </p:spPr>
      </p:pic>
      <p:sp>
        <p:nvSpPr>
          <p:cNvPr id="9" name="Content Placeholder 8">
            <a:extLst>
              <a:ext uri="{FF2B5EF4-FFF2-40B4-BE49-F238E27FC236}">
                <a16:creationId xmlns:a16="http://schemas.microsoft.com/office/drawing/2014/main" id="{3FF83BB1-125D-17ED-C5EA-F327FCE373BD}"/>
              </a:ext>
            </a:extLst>
          </p:cNvPr>
          <p:cNvSpPr>
            <a:spLocks noGrp="1"/>
          </p:cNvSpPr>
          <p:nvPr>
            <p:ph sz="half" idx="1"/>
          </p:nvPr>
        </p:nvSpPr>
        <p:spPr>
          <a:xfrm>
            <a:off x="6597016" y="2965592"/>
            <a:ext cx="4589328" cy="2987397"/>
          </a:xfrm>
        </p:spPr>
        <p:txBody>
          <a:bodyPr vert="horz" lIns="91440" tIns="45720" rIns="91440" bIns="45720" rtlCol="0">
            <a:normAutofit/>
          </a:bodyPr>
          <a:lstStyle/>
          <a:p>
            <a:r>
              <a:rPr lang="en-US" sz="1800" dirty="0"/>
              <a:t>Calling to live amongst the poor – </a:t>
            </a:r>
            <a:r>
              <a:rPr lang="en-US" sz="1800" i="1" dirty="0"/>
              <a:t>not</a:t>
            </a:r>
            <a:r>
              <a:rPr lang="en-US" sz="1800" dirty="0"/>
              <a:t> as a savior</a:t>
            </a:r>
          </a:p>
          <a:p>
            <a:r>
              <a:rPr lang="en-US" sz="1800" dirty="0"/>
              <a:t>East Protestant Episcopal Parish</a:t>
            </a:r>
          </a:p>
          <a:p>
            <a:r>
              <a:rPr lang="en-US" sz="1800" dirty="0"/>
              <a:t>How did Stringfellow build trust?</a:t>
            </a:r>
          </a:p>
          <a:p>
            <a:r>
              <a:rPr lang="en-US" sz="1800" dirty="0"/>
              <a:t>Visit from Monk</a:t>
            </a:r>
          </a:p>
          <a:p>
            <a:r>
              <a:rPr lang="en-US" sz="1800" dirty="0"/>
              <a:t>Sacrament of the jacket</a:t>
            </a:r>
          </a:p>
          <a:p>
            <a:endParaRPr lang="en-US" sz="1800" dirty="0"/>
          </a:p>
        </p:txBody>
      </p:sp>
    </p:spTree>
    <p:extLst>
      <p:ext uri="{BB962C8B-B14F-4D97-AF65-F5344CB8AC3E}">
        <p14:creationId xmlns:p14="http://schemas.microsoft.com/office/powerpoint/2010/main" val="178025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B473AD-FA95-E52C-49C8-648A7B352033}"/>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1960s Manhattan</a:t>
            </a:r>
          </a:p>
        </p:txBody>
      </p:sp>
      <p:sp>
        <p:nvSpPr>
          <p:cNvPr id="23" name="Freeform: Shape 2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a:extLst>
              <a:ext uri="{FF2B5EF4-FFF2-40B4-BE49-F238E27FC236}">
                <a16:creationId xmlns:a16="http://schemas.microsoft.com/office/drawing/2014/main" id="{06D8E748-DCE1-D97B-7C1D-E4865C72298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93873" y="511293"/>
            <a:ext cx="379599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Content Placeholder 3">
            <a:extLst>
              <a:ext uri="{FF2B5EF4-FFF2-40B4-BE49-F238E27FC236}">
                <a16:creationId xmlns:a16="http://schemas.microsoft.com/office/drawing/2014/main" id="{22FE6436-AC47-6CEF-5C6E-40FBB1493C59}"/>
              </a:ext>
            </a:extLst>
          </p:cNvPr>
          <p:cNvSpPr>
            <a:spLocks noGrp="1"/>
          </p:cNvSpPr>
          <p:nvPr>
            <p:ph sz="half" idx="2"/>
          </p:nvPr>
        </p:nvSpPr>
        <p:spPr>
          <a:xfrm>
            <a:off x="5894962" y="1984443"/>
            <a:ext cx="5458838" cy="4192520"/>
          </a:xfrm>
        </p:spPr>
        <p:txBody>
          <a:bodyPr vert="horz" lIns="91440" tIns="45720" rIns="91440" bIns="45720" rtlCol="0">
            <a:normAutofit/>
          </a:bodyPr>
          <a:lstStyle/>
          <a:p>
            <a:r>
              <a:rPr lang="en-US"/>
              <a:t>1962 U. Chicago symposium</a:t>
            </a:r>
          </a:p>
          <a:p>
            <a:pPr lvl="1"/>
            <a:r>
              <a:rPr lang="en-US"/>
              <a:t>Karl Barth</a:t>
            </a:r>
          </a:p>
          <a:p>
            <a:r>
              <a:rPr lang="en-US"/>
              <a:t>1962 meets Anthony Towne</a:t>
            </a:r>
          </a:p>
          <a:p>
            <a:pPr lvl="1"/>
            <a:r>
              <a:rPr lang="en-US"/>
              <a:t>World Council of Churches party</a:t>
            </a:r>
          </a:p>
          <a:p>
            <a:r>
              <a:rPr lang="en-US"/>
              <a:t>1962 </a:t>
            </a:r>
            <a:r>
              <a:rPr lang="en-US" i="1"/>
              <a:t>A Private and Public Faith</a:t>
            </a:r>
          </a:p>
          <a:p>
            <a:endParaRPr lang="en-US"/>
          </a:p>
          <a:p>
            <a:endParaRPr lang="en-US" dirty="0"/>
          </a:p>
        </p:txBody>
      </p:sp>
    </p:spTree>
    <p:extLst>
      <p:ext uri="{BB962C8B-B14F-4D97-AF65-F5344CB8AC3E}">
        <p14:creationId xmlns:p14="http://schemas.microsoft.com/office/powerpoint/2010/main" val="51078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472</TotalTime>
  <Words>3584</Words>
  <Application>Microsoft Office PowerPoint</Application>
  <PresentationFormat>Widescreen</PresentationFormat>
  <Paragraphs>423</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Alasassy Caps</vt:lpstr>
      <vt:lpstr>Aptos</vt:lpstr>
      <vt:lpstr>Aptos Display</vt:lpstr>
      <vt:lpstr>Arial</vt:lpstr>
      <vt:lpstr>Avenir Next LT Pro</vt:lpstr>
      <vt:lpstr>Calibri</vt:lpstr>
      <vt:lpstr>Times-Roman</vt:lpstr>
      <vt:lpstr>Office Theme</vt:lpstr>
      <vt:lpstr>William Stringfellow: Prophet of Justice, Prophet of Life</vt:lpstr>
      <vt:lpstr>Who was William Stringfellow?</vt:lpstr>
      <vt:lpstr>Even Rowan Williams is a fan…</vt:lpstr>
      <vt:lpstr>Reflection from Jim Wallis  </vt:lpstr>
      <vt:lpstr>Others’ views on Stringfellow…</vt:lpstr>
      <vt:lpstr>Reflection Question</vt:lpstr>
      <vt:lpstr>Early Life</vt:lpstr>
      <vt:lpstr>1950s Harlem</vt:lpstr>
      <vt:lpstr>1960s Manhattan</vt:lpstr>
      <vt:lpstr>Late ‘60s &amp; ‘70s </vt:lpstr>
      <vt:lpstr>“Eschaton,” Block Island, Rhode Island</vt:lpstr>
      <vt:lpstr>You, too, can be William Stringfellow…  …and not only on Halloween!   With thanks to  the Rev. Fr.  McKenzi Roberson </vt:lpstr>
      <vt:lpstr>The Catonsville Nine &amp; Fr. Daniel Berrigan </vt:lpstr>
      <vt:lpstr>1970s</vt:lpstr>
      <vt:lpstr>The Philadelphia Eleven </vt:lpstr>
      <vt:lpstr>Late 1970s &amp; 1980s</vt:lpstr>
      <vt:lpstr>William Stringfellow &amp; Anthony Towne</vt:lpstr>
      <vt:lpstr>Stringfellow’s Theology:  Christ and the Power of Death</vt:lpstr>
      <vt:lpstr>Not Good vs. Evil, but Death vs. Life</vt:lpstr>
      <vt:lpstr>Core Theme: Death</vt:lpstr>
      <vt:lpstr>Core  Theme:  Incarnation </vt:lpstr>
      <vt:lpstr>Core Theme: Word</vt:lpstr>
      <vt:lpstr>Core Theme: Sacrament </vt:lpstr>
      <vt:lpstr>What do we do with this?</vt:lpstr>
      <vt:lpstr>Reflection Question</vt:lpstr>
      <vt:lpstr>“But be doers of the word, and not hearers only, deceiving yourselves.”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Adam Conley</dc:creator>
  <cp:lastModifiedBy>Adam Conley</cp:lastModifiedBy>
  <cp:revision>1</cp:revision>
  <cp:lastPrinted>2026-05-07T01:02:57Z</cp:lastPrinted>
  <dcterms:created xsi:type="dcterms:W3CDTF">2026-05-01T21:56:39Z</dcterms:created>
  <dcterms:modified xsi:type="dcterms:W3CDTF">2026-05-07T01:08:29Z</dcterms:modified>
</cp:coreProperties>
</file>